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1YX0Ogycvw/DwHR9eqrPcX8ro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32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9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0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22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7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30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853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0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26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Placeholder">
  <p:cSld name="Big Image Placehol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>
            <a:spLocks noGrp="1"/>
          </p:cNvSpPr>
          <p:nvPr>
            <p:ph type="pic" idx="2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9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9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9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9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9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9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9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aam slide layout">
  <p:cSld name="4_Taam slide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8"/>
          <p:cNvSpPr/>
          <p:nvPr/>
        </p:nvSpPr>
        <p:spPr>
          <a:xfrm>
            <a:off x="0" y="1769003"/>
            <a:ext cx="12192000" cy="2016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>
            <a:spLocks noGrp="1"/>
          </p:cNvSpPr>
          <p:nvPr>
            <p:ph type="pic" idx="2"/>
          </p:nvPr>
        </p:nvSpPr>
        <p:spPr>
          <a:xfrm>
            <a:off x="4457665" y="1784233"/>
            <a:ext cx="1828800" cy="15841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28"/>
          <p:cNvSpPr>
            <a:spLocks noGrp="1"/>
          </p:cNvSpPr>
          <p:nvPr>
            <p:ph type="pic" idx="3"/>
          </p:nvPr>
        </p:nvSpPr>
        <p:spPr>
          <a:xfrm>
            <a:off x="6948384" y="1769003"/>
            <a:ext cx="1828800" cy="15841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28"/>
          <p:cNvSpPr>
            <a:spLocks noGrp="1"/>
          </p:cNvSpPr>
          <p:nvPr>
            <p:ph type="pic" idx="4"/>
          </p:nvPr>
        </p:nvSpPr>
        <p:spPr>
          <a:xfrm>
            <a:off x="9448801" y="1769003"/>
            <a:ext cx="1828800" cy="15841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41" name="Google Shape;41;p28"/>
          <p:cNvGrpSpPr/>
          <p:nvPr/>
        </p:nvGrpSpPr>
        <p:grpSpPr>
          <a:xfrm>
            <a:off x="4446037" y="3353179"/>
            <a:ext cx="1852059" cy="936104"/>
            <a:chOff x="4446036" y="3296029"/>
            <a:chExt cx="1852059" cy="936104"/>
          </a:xfrm>
        </p:grpSpPr>
        <p:sp>
          <p:nvSpPr>
            <p:cNvPr id="42" name="Google Shape;42;p28"/>
            <p:cNvSpPr/>
            <p:nvPr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8"/>
            <p:cNvSpPr/>
            <p:nvPr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44;p28"/>
          <p:cNvGrpSpPr/>
          <p:nvPr/>
        </p:nvGrpSpPr>
        <p:grpSpPr>
          <a:xfrm>
            <a:off x="6946453" y="3360794"/>
            <a:ext cx="1852059" cy="936104"/>
            <a:chOff x="7046603" y="3303644"/>
            <a:chExt cx="1852059" cy="936104"/>
          </a:xfrm>
        </p:grpSpPr>
        <p:sp>
          <p:nvSpPr>
            <p:cNvPr id="45" name="Google Shape;45;p28"/>
            <p:cNvSpPr/>
            <p:nvPr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8"/>
          <p:cNvGrpSpPr/>
          <p:nvPr/>
        </p:nvGrpSpPr>
        <p:grpSpPr>
          <a:xfrm>
            <a:off x="9446870" y="3368409"/>
            <a:ext cx="1852059" cy="936104"/>
            <a:chOff x="9446869" y="3311259"/>
            <a:chExt cx="1852059" cy="936104"/>
          </a:xfrm>
        </p:grpSpPr>
        <p:sp>
          <p:nvSpPr>
            <p:cNvPr id="48" name="Google Shape;48;p28"/>
            <p:cNvSpPr/>
            <p:nvPr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8"/>
            <p:cNvSpPr/>
            <p:nvPr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8"/>
          <p:cNvSpPr/>
          <p:nvPr/>
        </p:nvSpPr>
        <p:spPr>
          <a:xfrm>
            <a:off x="0" y="157202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79704" y="2354198"/>
            <a:ext cx="4347916" cy="3799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>
            <a:spLocks noGrp="1"/>
          </p:cNvSpPr>
          <p:nvPr>
            <p:ph type="pic" idx="2"/>
          </p:nvPr>
        </p:nvSpPr>
        <p:spPr>
          <a:xfrm>
            <a:off x="7251964" y="2506923"/>
            <a:ext cx="3998774" cy="23559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" name="Google Shape;55;p3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8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/>
          <p:nvPr/>
        </p:nvSpPr>
        <p:spPr>
          <a:xfrm>
            <a:off x="10086053" y="6238180"/>
            <a:ext cx="394959" cy="3485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612" y="68096"/>
            <a:ext cx="953519" cy="63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0918" y="187862"/>
            <a:ext cx="874486" cy="39296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9"/>
          <p:cNvSpPr/>
          <p:nvPr/>
        </p:nvSpPr>
        <p:spPr>
          <a:xfrm>
            <a:off x="935907" y="596403"/>
            <a:ext cx="70970" cy="628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1225794" y="580830"/>
            <a:ext cx="8711446" cy="56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0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BƯỚC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BÁN HÀNG TRÊN VOSO</a:t>
            </a: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964539" y="2805978"/>
            <a:ext cx="3172157" cy="142747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ĐĂNG KÝ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TÀI KHOẢN</a:t>
            </a: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4136696" y="2805978"/>
            <a:ext cx="3172157" cy="142747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TẠO KHO</a:t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7308853" y="2805978"/>
            <a:ext cx="3172157" cy="142747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ĐĂNG 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SẢN PHẨM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/>
          <p:nvPr/>
        </p:nvSpPr>
        <p:spPr>
          <a:xfrm>
            <a:off x="10086053" y="6238180"/>
            <a:ext cx="394959" cy="3485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612" y="68096"/>
            <a:ext cx="953519" cy="63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0918" y="187862"/>
            <a:ext cx="874486" cy="39296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/>
          <p:nvPr/>
        </p:nvSpPr>
        <p:spPr>
          <a:xfrm>
            <a:off x="935907" y="596403"/>
            <a:ext cx="70970" cy="628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 txBox="1"/>
          <p:nvPr/>
        </p:nvSpPr>
        <p:spPr>
          <a:xfrm>
            <a:off x="1225794" y="580830"/>
            <a:ext cx="8711446" cy="56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0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BƯỚC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BÁN HÀNG TRÊN VOSO</a:t>
            </a: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935907" y="1816313"/>
            <a:ext cx="543586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BƯỚC 1: ĐĂNG KÝ TÀI KHOÀN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Truy cập vào website:  https://voso.vn/, hoặc tải ứng dụng : </a:t>
            </a:r>
            <a:r>
              <a:rPr lang="en-US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Voso Merchant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 AppStore ( IOS)/ CH Play (Android)</a:t>
            </a:r>
            <a:endParaRPr/>
          </a:p>
          <a:p>
            <a:pPr marL="285750" marR="0" lvl="0" indent="-184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49246" y="1146365"/>
            <a:ext cx="3041672" cy="544033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16310" y="3581137"/>
            <a:ext cx="2980426" cy="298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/>
          <p:nvPr/>
        </p:nvSpPr>
        <p:spPr>
          <a:xfrm>
            <a:off x="10086053" y="6238180"/>
            <a:ext cx="394959" cy="3485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612" y="68096"/>
            <a:ext cx="953519" cy="63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0918" y="187862"/>
            <a:ext cx="874486" cy="39296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1"/>
          <p:cNvSpPr/>
          <p:nvPr/>
        </p:nvSpPr>
        <p:spPr>
          <a:xfrm>
            <a:off x="935907" y="596403"/>
            <a:ext cx="70970" cy="628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1"/>
          <p:cNvSpPr txBox="1"/>
          <p:nvPr/>
        </p:nvSpPr>
        <p:spPr>
          <a:xfrm>
            <a:off x="1225794" y="580830"/>
            <a:ext cx="8711446" cy="56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0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BƯỚC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BÁN HÀNG TRÊN VOSO</a:t>
            </a: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935907" y="1761889"/>
            <a:ext cx="373769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BƯỚC 1: ĐĂNG KÝ TÀI KHOÀN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Điền thông tin số điện thoại và mật khâu (mã OTP sẽ gửi về mail hoặc số điện thoại)</a:t>
            </a:r>
            <a:endParaRPr/>
          </a:p>
          <a:p>
            <a:pPr marL="285750" marR="0" lvl="0" indent="-184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11"/>
          <p:cNvGrpSpPr/>
          <p:nvPr/>
        </p:nvGrpSpPr>
        <p:grpSpPr>
          <a:xfrm>
            <a:off x="6026261" y="1224455"/>
            <a:ext cx="5821588" cy="5276850"/>
            <a:chOff x="6026261" y="1224455"/>
            <a:chExt cx="5821588" cy="5276850"/>
          </a:xfrm>
        </p:grpSpPr>
        <p:pic>
          <p:nvPicPr>
            <p:cNvPr id="284" name="Google Shape;284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114174" y="1224455"/>
              <a:ext cx="2733675" cy="5276850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85" name="Google Shape;285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26261" y="1241359"/>
              <a:ext cx="2743200" cy="5259946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/>
          <p:nvPr/>
        </p:nvSpPr>
        <p:spPr>
          <a:xfrm>
            <a:off x="10086053" y="6238180"/>
            <a:ext cx="394959" cy="3485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612" y="68096"/>
            <a:ext cx="953519" cy="63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0918" y="187862"/>
            <a:ext cx="874486" cy="39296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2"/>
          <p:cNvSpPr/>
          <p:nvPr/>
        </p:nvSpPr>
        <p:spPr>
          <a:xfrm>
            <a:off x="1009880" y="269180"/>
            <a:ext cx="70970" cy="628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1225794" y="331697"/>
            <a:ext cx="8711446" cy="56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0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BƯỚC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BÁN HÀNG TRÊN VOSO</a:t>
            </a: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07196" y="1530031"/>
            <a:ext cx="2757714" cy="505667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6" name="Google Shape;29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81517" y="1530031"/>
            <a:ext cx="2786743" cy="506421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7" name="Google Shape;297;p12"/>
          <p:cNvSpPr/>
          <p:nvPr/>
        </p:nvSpPr>
        <p:spPr>
          <a:xfrm>
            <a:off x="935900" y="1645775"/>
            <a:ext cx="3737700" cy="415494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BƯỚC 1: ĐĂNG KÝ TÀI KHOÀN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Điền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hàng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Tên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Shop, email, CMND/CCCD,…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CHÚ Ý:  </a:t>
            </a:r>
            <a:r>
              <a:rPr lang="en-US" sz="1600" b="1" dirty="0" err="1">
                <a:solidFill>
                  <a:schemeClr val="dk1"/>
                </a:solidFill>
              </a:rPr>
              <a:t>Đối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với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loại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hình</a:t>
            </a:r>
            <a:r>
              <a:rPr lang="en-US" sz="1600" b="1" dirty="0">
                <a:solidFill>
                  <a:schemeClr val="dk1"/>
                </a:solidFill>
              </a:rPr>
              <a:t> NCC </a:t>
            </a:r>
            <a:r>
              <a:rPr lang="en-US" sz="1600" b="1" dirty="0" err="1">
                <a:solidFill>
                  <a:schemeClr val="dk1"/>
                </a:solidFill>
              </a:rPr>
              <a:t>là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Hộ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Sản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xuất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nông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nghiệp</a:t>
            </a:r>
            <a:r>
              <a:rPr lang="en-US" sz="1600" b="1" dirty="0">
                <a:solidFill>
                  <a:schemeClr val="dk1"/>
                </a:solidFill>
              </a:rPr>
              <a:t>/ </a:t>
            </a:r>
            <a:r>
              <a:rPr lang="en-US" sz="1600" b="1" dirty="0" err="1">
                <a:solidFill>
                  <a:schemeClr val="dk1"/>
                </a:solidFill>
              </a:rPr>
              <a:t>Hợp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tác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xã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mà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không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có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số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tài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khoản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ngân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hàng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theo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tên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hộ</a:t>
            </a:r>
            <a:r>
              <a:rPr lang="en-US" sz="1600" b="1" dirty="0">
                <a:solidFill>
                  <a:schemeClr val="dk1"/>
                </a:solidFill>
              </a:rPr>
              <a:t>  </a:t>
            </a:r>
            <a:r>
              <a:rPr lang="en-US" sz="1600" b="1" dirty="0" err="1">
                <a:solidFill>
                  <a:schemeClr val="dk1"/>
                </a:solidFill>
              </a:rPr>
              <a:t>thì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vui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lòng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cập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nhật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ảnh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chứng</a:t>
            </a:r>
            <a:r>
              <a:rPr lang="en-US" sz="1600" b="1" dirty="0">
                <a:solidFill>
                  <a:schemeClr val="dk1"/>
                </a:solidFill>
              </a:rPr>
              <a:t> minh </a:t>
            </a:r>
            <a:r>
              <a:rPr lang="en-US" sz="1600" b="1" dirty="0" err="1">
                <a:solidFill>
                  <a:schemeClr val="dk1"/>
                </a:solidFill>
              </a:rPr>
              <a:t>thư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rõ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nét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trùng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với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thông</a:t>
            </a:r>
            <a:r>
              <a:rPr lang="en-US" sz="1600" b="1" dirty="0">
                <a:solidFill>
                  <a:schemeClr val="dk1"/>
                </a:solidFill>
              </a:rPr>
              <a:t> tin </a:t>
            </a:r>
            <a:r>
              <a:rPr lang="en-US" sz="1600" b="1" dirty="0" err="1">
                <a:solidFill>
                  <a:schemeClr val="dk1"/>
                </a:solidFill>
              </a:rPr>
              <a:t>tài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khoản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ngân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hàng</a:t>
            </a:r>
            <a:endParaRPr sz="16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"/>
          <p:cNvSpPr/>
          <p:nvPr/>
        </p:nvSpPr>
        <p:spPr>
          <a:xfrm>
            <a:off x="10086053" y="6238180"/>
            <a:ext cx="394959" cy="3485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612" y="68096"/>
            <a:ext cx="953519" cy="63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0918" y="187862"/>
            <a:ext cx="874486" cy="39296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3"/>
          <p:cNvSpPr/>
          <p:nvPr/>
        </p:nvSpPr>
        <p:spPr>
          <a:xfrm>
            <a:off x="935907" y="596403"/>
            <a:ext cx="70970" cy="628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1225794" y="580830"/>
            <a:ext cx="8711446" cy="56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0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BƯỚC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BÁN HÀNG TRÊN VOSO</a:t>
            </a: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3"/>
          <p:cNvSpPr/>
          <p:nvPr/>
        </p:nvSpPr>
        <p:spPr>
          <a:xfrm>
            <a:off x="935907" y="1761889"/>
            <a:ext cx="365597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BƯỚC 2: TẠO KHO HÀNG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tài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khoản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-&gt;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lý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kho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Lưu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ý: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Cập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nhật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kho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hàng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tự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nhảy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kho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tối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ưu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cước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3691" y="1761888"/>
            <a:ext cx="6873387" cy="4476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"/>
          <p:cNvSpPr/>
          <p:nvPr/>
        </p:nvSpPr>
        <p:spPr>
          <a:xfrm>
            <a:off x="10086053" y="6238180"/>
            <a:ext cx="394959" cy="3485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612" y="68096"/>
            <a:ext cx="953519" cy="63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0918" y="187862"/>
            <a:ext cx="874486" cy="39296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4"/>
          <p:cNvSpPr/>
          <p:nvPr/>
        </p:nvSpPr>
        <p:spPr>
          <a:xfrm>
            <a:off x="935907" y="596403"/>
            <a:ext cx="70970" cy="6280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1225794" y="580830"/>
            <a:ext cx="8711446" cy="56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0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BƯỚC 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BÁN HÀNG TRÊN VOSO</a:t>
            </a: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935907" y="1761889"/>
            <a:ext cx="3655971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BƯỚC 3: ĐĂNG SẢN PHẨM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sản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phẩm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-&gt;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Dấu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“+”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thêm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điền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đầy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đủ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sản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phẩm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Lưu</a:t>
            </a: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ý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Miêu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tả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kỹ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cũng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như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dung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sản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phẩm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Ảnh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sản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phẩm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chụp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đủ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ánh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sáng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Nên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chiết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khấu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hàng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liên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CTV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Vỏ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Sò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hỗ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trợ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hàng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81517" y="1761889"/>
            <a:ext cx="5888240" cy="467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081"/>
            <a:ext cx="12185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7"/>
          <p:cNvSpPr/>
          <p:nvPr/>
        </p:nvSpPr>
        <p:spPr>
          <a:xfrm>
            <a:off x="11140564" y="166216"/>
            <a:ext cx="796928" cy="5413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1650576" y="1638800"/>
            <a:ext cx="2568602" cy="1429274"/>
          </a:xfrm>
          <a:custGeom>
            <a:avLst/>
            <a:gdLst/>
            <a:ahLst/>
            <a:cxnLst/>
            <a:rect l="l" t="t" r="r" b="b"/>
            <a:pathLst>
              <a:path w="2711450" h="1508760" extrusionOk="0">
                <a:moveTo>
                  <a:pt x="0" y="251459"/>
                </a:moveTo>
                <a:lnTo>
                  <a:pt x="4049" y="206243"/>
                </a:lnTo>
                <a:lnTo>
                  <a:pt x="15725" y="163693"/>
                </a:lnTo>
                <a:lnTo>
                  <a:pt x="34318" y="124516"/>
                </a:lnTo>
                <a:lnTo>
                  <a:pt x="59120" y="89422"/>
                </a:lnTo>
                <a:lnTo>
                  <a:pt x="89422" y="59120"/>
                </a:lnTo>
                <a:lnTo>
                  <a:pt x="124516" y="34318"/>
                </a:lnTo>
                <a:lnTo>
                  <a:pt x="163693" y="15725"/>
                </a:lnTo>
                <a:lnTo>
                  <a:pt x="206243" y="4049"/>
                </a:lnTo>
                <a:lnTo>
                  <a:pt x="251460" y="0"/>
                </a:lnTo>
                <a:lnTo>
                  <a:pt x="2459736" y="0"/>
                </a:lnTo>
                <a:lnTo>
                  <a:pt x="2504952" y="4049"/>
                </a:lnTo>
                <a:lnTo>
                  <a:pt x="2547502" y="15725"/>
                </a:lnTo>
                <a:lnTo>
                  <a:pt x="2586679" y="34318"/>
                </a:lnTo>
                <a:lnTo>
                  <a:pt x="2621773" y="59120"/>
                </a:lnTo>
                <a:lnTo>
                  <a:pt x="2652075" y="89422"/>
                </a:lnTo>
                <a:lnTo>
                  <a:pt x="2676877" y="124516"/>
                </a:lnTo>
                <a:lnTo>
                  <a:pt x="2695470" y="163693"/>
                </a:lnTo>
                <a:lnTo>
                  <a:pt x="2707146" y="206243"/>
                </a:lnTo>
                <a:lnTo>
                  <a:pt x="2711196" y="251459"/>
                </a:lnTo>
                <a:lnTo>
                  <a:pt x="2711196" y="1257300"/>
                </a:lnTo>
                <a:lnTo>
                  <a:pt x="2707146" y="1302516"/>
                </a:lnTo>
                <a:lnTo>
                  <a:pt x="2695470" y="1345066"/>
                </a:lnTo>
                <a:lnTo>
                  <a:pt x="2676877" y="1384243"/>
                </a:lnTo>
                <a:lnTo>
                  <a:pt x="2652075" y="1419337"/>
                </a:lnTo>
                <a:lnTo>
                  <a:pt x="2621773" y="1449639"/>
                </a:lnTo>
                <a:lnTo>
                  <a:pt x="2586679" y="1474441"/>
                </a:lnTo>
                <a:lnTo>
                  <a:pt x="2547502" y="1493034"/>
                </a:lnTo>
                <a:lnTo>
                  <a:pt x="2504952" y="1504710"/>
                </a:lnTo>
                <a:lnTo>
                  <a:pt x="2459736" y="1508759"/>
                </a:lnTo>
                <a:lnTo>
                  <a:pt x="251460" y="1508759"/>
                </a:lnTo>
                <a:lnTo>
                  <a:pt x="206243" y="1504710"/>
                </a:lnTo>
                <a:lnTo>
                  <a:pt x="163693" y="1493034"/>
                </a:lnTo>
                <a:lnTo>
                  <a:pt x="124516" y="1474441"/>
                </a:lnTo>
                <a:lnTo>
                  <a:pt x="89422" y="1449639"/>
                </a:lnTo>
                <a:lnTo>
                  <a:pt x="59120" y="1419337"/>
                </a:lnTo>
                <a:lnTo>
                  <a:pt x="34318" y="1384243"/>
                </a:lnTo>
                <a:lnTo>
                  <a:pt x="15725" y="1345066"/>
                </a:lnTo>
                <a:lnTo>
                  <a:pt x="4049" y="1302516"/>
                </a:lnTo>
                <a:lnTo>
                  <a:pt x="0" y="1257300"/>
                </a:lnTo>
                <a:lnTo>
                  <a:pt x="0" y="251459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4523707" y="2194869"/>
            <a:ext cx="341076" cy="248439"/>
          </a:xfrm>
          <a:custGeom>
            <a:avLst/>
            <a:gdLst/>
            <a:ahLst/>
            <a:cxnLst/>
            <a:rect l="l" t="t" r="r" b="b"/>
            <a:pathLst>
              <a:path w="360045" h="262255" extrusionOk="0">
                <a:moveTo>
                  <a:pt x="0" y="65531"/>
                </a:moveTo>
                <a:lnTo>
                  <a:pt x="228600" y="65531"/>
                </a:lnTo>
                <a:lnTo>
                  <a:pt x="228600" y="0"/>
                </a:lnTo>
                <a:lnTo>
                  <a:pt x="359663" y="131063"/>
                </a:lnTo>
                <a:lnTo>
                  <a:pt x="228600" y="262127"/>
                </a:lnTo>
                <a:lnTo>
                  <a:pt x="228600" y="196595"/>
                </a:lnTo>
                <a:lnTo>
                  <a:pt x="0" y="196595"/>
                </a:lnTo>
                <a:lnTo>
                  <a:pt x="0" y="65531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1642395" y="5269731"/>
            <a:ext cx="341076" cy="248439"/>
          </a:xfrm>
          <a:custGeom>
            <a:avLst/>
            <a:gdLst/>
            <a:ahLst/>
            <a:cxnLst/>
            <a:rect l="l" t="t" r="r" b="b"/>
            <a:pathLst>
              <a:path w="360044" h="262254" extrusionOk="0">
                <a:moveTo>
                  <a:pt x="0" y="65531"/>
                </a:moveTo>
                <a:lnTo>
                  <a:pt x="228600" y="65531"/>
                </a:lnTo>
                <a:lnTo>
                  <a:pt x="228600" y="0"/>
                </a:lnTo>
                <a:lnTo>
                  <a:pt x="359663" y="131063"/>
                </a:lnTo>
                <a:lnTo>
                  <a:pt x="228600" y="262127"/>
                </a:lnTo>
                <a:lnTo>
                  <a:pt x="228600" y="196595"/>
                </a:lnTo>
                <a:lnTo>
                  <a:pt x="0" y="196595"/>
                </a:lnTo>
                <a:lnTo>
                  <a:pt x="0" y="65531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8189681" y="3396879"/>
            <a:ext cx="2651013" cy="1428070"/>
          </a:xfrm>
          <a:custGeom>
            <a:avLst/>
            <a:gdLst/>
            <a:ahLst/>
            <a:cxnLst/>
            <a:rect l="l" t="t" r="r" b="b"/>
            <a:pathLst>
              <a:path w="2798445" h="1507489" extrusionOk="0">
                <a:moveTo>
                  <a:pt x="0" y="251206"/>
                </a:moveTo>
                <a:lnTo>
                  <a:pt x="4049" y="206065"/>
                </a:lnTo>
                <a:lnTo>
                  <a:pt x="15722" y="163573"/>
                </a:lnTo>
                <a:lnTo>
                  <a:pt x="34308" y="124441"/>
                </a:lnTo>
                <a:lnTo>
                  <a:pt x="59098" y="89379"/>
                </a:lnTo>
                <a:lnTo>
                  <a:pt x="89379" y="59098"/>
                </a:lnTo>
                <a:lnTo>
                  <a:pt x="124441" y="34308"/>
                </a:lnTo>
                <a:lnTo>
                  <a:pt x="163573" y="15722"/>
                </a:lnTo>
                <a:lnTo>
                  <a:pt x="206065" y="4049"/>
                </a:lnTo>
                <a:lnTo>
                  <a:pt x="251205" y="0"/>
                </a:lnTo>
                <a:lnTo>
                  <a:pt x="2546858" y="0"/>
                </a:lnTo>
                <a:lnTo>
                  <a:pt x="2591998" y="4049"/>
                </a:lnTo>
                <a:lnTo>
                  <a:pt x="2634490" y="15722"/>
                </a:lnTo>
                <a:lnTo>
                  <a:pt x="2673622" y="34308"/>
                </a:lnTo>
                <a:lnTo>
                  <a:pt x="2708684" y="59098"/>
                </a:lnTo>
                <a:lnTo>
                  <a:pt x="2738965" y="89379"/>
                </a:lnTo>
                <a:lnTo>
                  <a:pt x="2763755" y="124441"/>
                </a:lnTo>
                <a:lnTo>
                  <a:pt x="2782341" y="163573"/>
                </a:lnTo>
                <a:lnTo>
                  <a:pt x="2794014" y="206065"/>
                </a:lnTo>
                <a:lnTo>
                  <a:pt x="2798064" y="251206"/>
                </a:lnTo>
                <a:lnTo>
                  <a:pt x="2798064" y="1256030"/>
                </a:lnTo>
                <a:lnTo>
                  <a:pt x="2794014" y="1301183"/>
                </a:lnTo>
                <a:lnTo>
                  <a:pt x="2782341" y="1343682"/>
                </a:lnTo>
                <a:lnTo>
                  <a:pt x="2763755" y="1382817"/>
                </a:lnTo>
                <a:lnTo>
                  <a:pt x="2738965" y="1417877"/>
                </a:lnTo>
                <a:lnTo>
                  <a:pt x="2708684" y="1448154"/>
                </a:lnTo>
                <a:lnTo>
                  <a:pt x="2673622" y="1472938"/>
                </a:lnTo>
                <a:lnTo>
                  <a:pt x="2634490" y="1491519"/>
                </a:lnTo>
                <a:lnTo>
                  <a:pt x="2591998" y="1503188"/>
                </a:lnTo>
                <a:lnTo>
                  <a:pt x="2546858" y="1507236"/>
                </a:lnTo>
                <a:lnTo>
                  <a:pt x="251205" y="1507236"/>
                </a:lnTo>
                <a:lnTo>
                  <a:pt x="206065" y="1503188"/>
                </a:lnTo>
                <a:lnTo>
                  <a:pt x="163573" y="1491519"/>
                </a:lnTo>
                <a:lnTo>
                  <a:pt x="124441" y="1472938"/>
                </a:lnTo>
                <a:lnTo>
                  <a:pt x="89379" y="1448154"/>
                </a:lnTo>
                <a:lnTo>
                  <a:pt x="59098" y="1417877"/>
                </a:lnTo>
                <a:lnTo>
                  <a:pt x="34308" y="1382817"/>
                </a:lnTo>
                <a:lnTo>
                  <a:pt x="15722" y="1343682"/>
                </a:lnTo>
                <a:lnTo>
                  <a:pt x="4049" y="1301183"/>
                </a:lnTo>
                <a:lnTo>
                  <a:pt x="0" y="1256030"/>
                </a:lnTo>
                <a:lnTo>
                  <a:pt x="0" y="251206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0" y="-10152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 flipH="1">
            <a:off x="491939" y="1507405"/>
            <a:ext cx="9564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Liên</a:t>
            </a: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hệ</a:t>
            </a: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hợp</a:t>
            </a: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tác</a:t>
            </a: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sàn</a:t>
            </a: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VOSO.VN</a:t>
            </a:r>
            <a:endParaRPr sz="4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7"/>
          <p:cNvSpPr txBox="1"/>
          <p:nvPr/>
        </p:nvSpPr>
        <p:spPr>
          <a:xfrm flipH="1">
            <a:off x="1074186" y="2771607"/>
            <a:ext cx="65106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HOTLINE: 1900.98.98.88</a:t>
            </a:r>
            <a:endParaRPr sz="4000" b="1" u="sng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Email: hotro@voso.vn</a:t>
            </a:r>
            <a:endParaRPr/>
          </a:p>
        </p:txBody>
      </p:sp>
      <p:pic>
        <p:nvPicPr>
          <p:cNvPr id="334" name="Google Shape;33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5523" y="2523073"/>
            <a:ext cx="3416050" cy="33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07;p13"/>
          <p:cNvSpPr/>
          <p:nvPr/>
        </p:nvSpPr>
        <p:spPr>
          <a:xfrm>
            <a:off x="8445294" y="5999629"/>
            <a:ext cx="28590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Hỗ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trợ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Vỏ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sò</a:t>
            </a:r>
            <a:r>
              <a:rPr lang="en-US" sz="1600" b="1" dirty="0" smtClean="0">
                <a:solidFill>
                  <a:srgbClr val="FF0000"/>
                </a:solidFill>
                <a:sym typeface="Arial"/>
              </a:rPr>
              <a:t> BẮC GIANG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30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310</Words>
  <Application>Microsoft Office PowerPoint</Application>
  <PresentationFormat>Widescreen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TTCNTT</cp:lastModifiedBy>
  <cp:revision>5</cp:revision>
  <dcterms:created xsi:type="dcterms:W3CDTF">2020-01-20T05:08:25Z</dcterms:created>
  <dcterms:modified xsi:type="dcterms:W3CDTF">2022-07-20T04:46:36Z</dcterms:modified>
</cp:coreProperties>
</file>