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7" r:id="rId2"/>
    <p:sldId id="364" r:id="rId3"/>
    <p:sldId id="372" r:id="rId4"/>
    <p:sldId id="367" r:id="rId5"/>
    <p:sldId id="336" r:id="rId6"/>
    <p:sldId id="368" r:id="rId7"/>
    <p:sldId id="375" r:id="rId8"/>
    <p:sldId id="373" r:id="rId9"/>
    <p:sldId id="376" r:id="rId10"/>
    <p:sldId id="270" r:id="rId11"/>
    <p:sldId id="278" r:id="rId12"/>
    <p:sldId id="369" r:id="rId13"/>
    <p:sldId id="345" r:id="rId14"/>
    <p:sldId id="374" r:id="rId15"/>
    <p:sldId id="324"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00"/>
    <a:srgbClr val="000000"/>
    <a:srgbClr val="0060A8"/>
    <a:srgbClr val="266227"/>
    <a:srgbClr val="5E362A"/>
    <a:srgbClr val="8206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364" autoAdjust="0"/>
  </p:normalViewPr>
  <p:slideViewPr>
    <p:cSldViewPr>
      <p:cViewPr varScale="1">
        <p:scale>
          <a:sx n="115" d="100"/>
          <a:sy n="115" d="100"/>
        </p:scale>
        <p:origin x="1530"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4897C4-659F-4F07-982A-0F8F9195CC4E}" type="datetimeFigureOut">
              <a:rPr lang="en-US" smtClean="0"/>
              <a:t>25/10/2023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F6987D-BAA4-433D-80E4-2EB45850FE3A}" type="slidenum">
              <a:rPr lang="en-US" smtClean="0"/>
              <a:t>‹#›</a:t>
            </a:fld>
            <a:endParaRPr lang="en-US"/>
          </a:p>
        </p:txBody>
      </p:sp>
    </p:spTree>
    <p:extLst>
      <p:ext uri="{BB962C8B-B14F-4D97-AF65-F5344CB8AC3E}">
        <p14:creationId xmlns:p14="http://schemas.microsoft.com/office/powerpoint/2010/main" val="884063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51C2AFAA-8AC9-47A0-84CA-366A1387C81C}" type="slidenum">
              <a:rPr lang="en-US" smtClean="0"/>
              <a:t>1</a:t>
            </a:fld>
            <a:endParaRPr lang="en-US"/>
          </a:p>
        </p:txBody>
      </p:sp>
    </p:spTree>
    <p:extLst>
      <p:ext uri="{BB962C8B-B14F-4D97-AF65-F5344CB8AC3E}">
        <p14:creationId xmlns:p14="http://schemas.microsoft.com/office/powerpoint/2010/main" val="1153104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F6987D-BAA4-433D-80E4-2EB45850FE3A}" type="slidenum">
              <a:rPr lang="en-US" smtClean="0"/>
              <a:t>5</a:t>
            </a:fld>
            <a:endParaRPr lang="en-US"/>
          </a:p>
        </p:txBody>
      </p:sp>
    </p:spTree>
    <p:extLst>
      <p:ext uri="{BB962C8B-B14F-4D97-AF65-F5344CB8AC3E}">
        <p14:creationId xmlns:p14="http://schemas.microsoft.com/office/powerpoint/2010/main" val="2300433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F6987D-BAA4-433D-80E4-2EB45850FE3A}" type="slidenum">
              <a:rPr lang="en-US" smtClean="0"/>
              <a:t>10</a:t>
            </a:fld>
            <a:endParaRPr lang="en-US"/>
          </a:p>
        </p:txBody>
      </p:sp>
    </p:spTree>
    <p:extLst>
      <p:ext uri="{BB962C8B-B14F-4D97-AF65-F5344CB8AC3E}">
        <p14:creationId xmlns:p14="http://schemas.microsoft.com/office/powerpoint/2010/main" val="3257630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6F6987D-BAA4-433D-80E4-2EB45850FE3A}" type="slidenum">
              <a:rPr lang="en-US" smtClean="0"/>
              <a:t>11</a:t>
            </a:fld>
            <a:endParaRPr lang="en-US"/>
          </a:p>
        </p:txBody>
      </p:sp>
    </p:spTree>
    <p:extLst>
      <p:ext uri="{BB962C8B-B14F-4D97-AF65-F5344CB8AC3E}">
        <p14:creationId xmlns:p14="http://schemas.microsoft.com/office/powerpoint/2010/main" val="57618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6F6987D-BAA4-433D-80E4-2EB45850FE3A}" type="slidenum">
              <a:rPr lang="en-US" smtClean="0"/>
              <a:t>13</a:t>
            </a:fld>
            <a:endParaRPr lang="en-US"/>
          </a:p>
        </p:txBody>
      </p:sp>
    </p:spTree>
    <p:extLst>
      <p:ext uri="{BB962C8B-B14F-4D97-AF65-F5344CB8AC3E}">
        <p14:creationId xmlns:p14="http://schemas.microsoft.com/office/powerpoint/2010/main" val="1354075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51C2AFAA-8AC9-47A0-84CA-366A1387C81C}" type="slidenum">
              <a:rPr lang="en-US" smtClean="0"/>
              <a:t>15</a:t>
            </a:fld>
            <a:endParaRPr lang="en-US"/>
          </a:p>
        </p:txBody>
      </p:sp>
    </p:spTree>
    <p:extLst>
      <p:ext uri="{BB962C8B-B14F-4D97-AF65-F5344CB8AC3E}">
        <p14:creationId xmlns:p14="http://schemas.microsoft.com/office/powerpoint/2010/main" val="32064994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3087" name="Object 15"/>
          <p:cNvGraphicFramePr>
            <a:graphicFrameLocks noChangeAspect="1"/>
          </p:cNvGraphicFramePr>
          <p:nvPr/>
        </p:nvGraphicFramePr>
        <p:xfrm>
          <a:off x="44450" y="2393950"/>
          <a:ext cx="9077325" cy="1819275"/>
        </p:xfrm>
        <a:graphic>
          <a:graphicData uri="http://schemas.openxmlformats.org/presentationml/2006/ole">
            <mc:AlternateContent xmlns:mc="http://schemas.openxmlformats.org/markup-compatibility/2006">
              <mc:Choice xmlns:v="urn:schemas-microsoft-com:vml" Requires="v">
                <p:oleObj spid="_x0000_s1221" name="Image" r:id="rId3" imgW="10209524" imgH="1815873" progId="Photoshop.Image.6">
                  <p:embed/>
                </p:oleObj>
              </mc:Choice>
              <mc:Fallback>
                <p:oleObj name="Image" r:id="rId3" imgW="10209524" imgH="1815873" progId="Photoshop.Image.6">
                  <p:embed/>
                  <p:pic>
                    <p:nvPicPr>
                      <p:cNvPr id="0"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 y="2393950"/>
                        <a:ext cx="9077325"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088" name="Group 16"/>
          <p:cNvGrpSpPr>
            <a:grpSpLocks/>
          </p:cNvGrpSpPr>
          <p:nvPr/>
        </p:nvGrpSpPr>
        <p:grpSpPr bwMode="auto">
          <a:xfrm>
            <a:off x="34925" y="4292600"/>
            <a:ext cx="9074150" cy="2520950"/>
            <a:chOff x="0" y="2640"/>
            <a:chExt cx="5760" cy="1680"/>
          </a:xfrm>
        </p:grpSpPr>
        <p:sp>
          <p:nvSpPr>
            <p:cNvPr id="3089" name="Rectangle 17"/>
            <p:cNvSpPr>
              <a:spLocks noChangeArrowheads="1"/>
            </p:cNvSpPr>
            <p:nvPr userDrawn="1"/>
          </p:nvSpPr>
          <p:spPr bwMode="gray">
            <a:xfrm>
              <a:off x="0" y="2640"/>
              <a:ext cx="5760" cy="168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0" name="Rectangle 18"/>
            <p:cNvSpPr>
              <a:spLocks noChangeArrowheads="1"/>
            </p:cNvSpPr>
            <p:nvPr userDrawn="1"/>
          </p:nvSpPr>
          <p:spPr bwMode="gray">
            <a:xfrm>
              <a:off x="0" y="2640"/>
              <a:ext cx="5760" cy="96"/>
            </a:xfrm>
            <a:prstGeom prst="rect">
              <a:avLst/>
            </a:prstGeom>
            <a:gradFill rotWithShape="0">
              <a:gsLst>
                <a:gs pos="0">
                  <a:schemeClr val="bg2">
                    <a:gamma/>
                    <a:shade val="46275"/>
                    <a:invGamma/>
                  </a:schemeClr>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091" name="Rectangle 19"/>
          <p:cNvSpPr>
            <a:spLocks noChangeArrowheads="1"/>
          </p:cNvSpPr>
          <p:nvPr/>
        </p:nvSpPr>
        <p:spPr bwMode="gray">
          <a:xfrm>
            <a:off x="34925" y="44450"/>
            <a:ext cx="9074150" cy="2282825"/>
          </a:xfrm>
          <a:prstGeom prst="rect">
            <a:avLst/>
          </a:prstGeom>
          <a:gradFill rotWithShape="0">
            <a:gsLst>
              <a:gs pos="0">
                <a:schemeClr val="tx1"/>
              </a:gs>
              <a:gs pos="100000">
                <a:schemeClr val="tx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092" name="Group 20"/>
          <p:cNvGrpSpPr>
            <a:grpSpLocks/>
          </p:cNvGrpSpPr>
          <p:nvPr/>
        </p:nvGrpSpPr>
        <p:grpSpPr bwMode="auto">
          <a:xfrm>
            <a:off x="-4763" y="0"/>
            <a:ext cx="9148763" cy="6856413"/>
            <a:chOff x="-3" y="0"/>
            <a:chExt cx="5763" cy="4319"/>
          </a:xfrm>
        </p:grpSpPr>
        <p:sp>
          <p:nvSpPr>
            <p:cNvPr id="3093" name="AutoShape 21"/>
            <p:cNvSpPr>
              <a:spLocks noChangeArrowheads="1"/>
            </p:cNvSpPr>
            <p:nvPr userDrawn="1"/>
          </p:nvSpPr>
          <p:spPr bwMode="gray">
            <a:xfrm>
              <a:off x="24" y="24"/>
              <a:ext cx="5712" cy="4272"/>
            </a:xfrm>
            <a:prstGeom prst="roundRect">
              <a:avLst>
                <a:gd name="adj" fmla="val 6227"/>
              </a:avLst>
            </a:prstGeom>
            <a:noFill/>
            <a:ln w="762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4" name="Freeform 22"/>
            <p:cNvSpPr>
              <a:spLocks/>
            </p:cNvSpPr>
            <p:nvPr userDrawn="1"/>
          </p:nvSpPr>
          <p:spPr bwMode="gray">
            <a:xfrm>
              <a:off x="0" y="0"/>
              <a:ext cx="288" cy="288"/>
            </a:xfrm>
            <a:custGeom>
              <a:avLst/>
              <a:gdLst>
                <a:gd name="T0" fmla="*/ 0 w 336"/>
                <a:gd name="T1" fmla="*/ 48 h 384"/>
                <a:gd name="T2" fmla="*/ 0 w 336"/>
                <a:gd name="T3" fmla="*/ 384 h 384"/>
                <a:gd name="T4" fmla="*/ 96 w 336"/>
                <a:gd name="T5" fmla="*/ 192 h 384"/>
                <a:gd name="T6" fmla="*/ 192 w 336"/>
                <a:gd name="T7" fmla="*/ 48 h 384"/>
                <a:gd name="T8" fmla="*/ 336 w 336"/>
                <a:gd name="T9" fmla="*/ 0 h 384"/>
                <a:gd name="T10" fmla="*/ 0 w 336"/>
                <a:gd name="T11" fmla="*/ 0 h 384"/>
              </a:gdLst>
              <a:ahLst/>
              <a:cxnLst>
                <a:cxn ang="0">
                  <a:pos x="T0" y="T1"/>
                </a:cxn>
                <a:cxn ang="0">
                  <a:pos x="T2" y="T3"/>
                </a:cxn>
                <a:cxn ang="0">
                  <a:pos x="T4" y="T5"/>
                </a:cxn>
                <a:cxn ang="0">
                  <a:pos x="T6" y="T7"/>
                </a:cxn>
                <a:cxn ang="0">
                  <a:pos x="T8" y="T9"/>
                </a:cxn>
                <a:cxn ang="0">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5" name="Freeform 23"/>
            <p:cNvSpPr>
              <a:spLocks/>
            </p:cNvSpPr>
            <p:nvPr userDrawn="1"/>
          </p:nvSpPr>
          <p:spPr bwMode="gray">
            <a:xfrm rot="-5408600">
              <a:off x="-50" y="4030"/>
              <a:ext cx="336" cy="242"/>
            </a:xfrm>
            <a:custGeom>
              <a:avLst/>
              <a:gdLst>
                <a:gd name="T0" fmla="*/ 0 w 336"/>
                <a:gd name="T1" fmla="*/ 48 h 384"/>
                <a:gd name="T2" fmla="*/ 0 w 336"/>
                <a:gd name="T3" fmla="*/ 384 h 384"/>
                <a:gd name="T4" fmla="*/ 96 w 336"/>
                <a:gd name="T5" fmla="*/ 192 h 384"/>
                <a:gd name="T6" fmla="*/ 192 w 336"/>
                <a:gd name="T7" fmla="*/ 48 h 384"/>
                <a:gd name="T8" fmla="*/ 336 w 336"/>
                <a:gd name="T9" fmla="*/ 0 h 384"/>
                <a:gd name="T10" fmla="*/ 0 w 336"/>
                <a:gd name="T11" fmla="*/ 0 h 384"/>
              </a:gdLst>
              <a:ahLst/>
              <a:cxnLst>
                <a:cxn ang="0">
                  <a:pos x="T0" y="T1"/>
                </a:cxn>
                <a:cxn ang="0">
                  <a:pos x="T2" y="T3"/>
                </a:cxn>
                <a:cxn ang="0">
                  <a:pos x="T4" y="T5"/>
                </a:cxn>
                <a:cxn ang="0">
                  <a:pos x="T6" y="T7"/>
                </a:cxn>
                <a:cxn ang="0">
                  <a:pos x="T8" y="T9"/>
                </a:cxn>
                <a:cxn ang="0">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6" name="Freeform 24"/>
            <p:cNvSpPr>
              <a:spLocks/>
            </p:cNvSpPr>
            <p:nvPr userDrawn="1"/>
          </p:nvSpPr>
          <p:spPr bwMode="gray">
            <a:xfrm rot="10769190">
              <a:off x="5519" y="4031"/>
              <a:ext cx="232" cy="287"/>
            </a:xfrm>
            <a:custGeom>
              <a:avLst/>
              <a:gdLst>
                <a:gd name="T0" fmla="*/ 0 w 336"/>
                <a:gd name="T1" fmla="*/ 48 h 384"/>
                <a:gd name="T2" fmla="*/ 0 w 336"/>
                <a:gd name="T3" fmla="*/ 384 h 384"/>
                <a:gd name="T4" fmla="*/ 96 w 336"/>
                <a:gd name="T5" fmla="*/ 192 h 384"/>
                <a:gd name="T6" fmla="*/ 192 w 336"/>
                <a:gd name="T7" fmla="*/ 48 h 384"/>
                <a:gd name="T8" fmla="*/ 336 w 336"/>
                <a:gd name="T9" fmla="*/ 0 h 384"/>
                <a:gd name="T10" fmla="*/ 0 w 336"/>
                <a:gd name="T11" fmla="*/ 0 h 384"/>
              </a:gdLst>
              <a:ahLst/>
              <a:cxnLst>
                <a:cxn ang="0">
                  <a:pos x="T0" y="T1"/>
                </a:cxn>
                <a:cxn ang="0">
                  <a:pos x="T2" y="T3"/>
                </a:cxn>
                <a:cxn ang="0">
                  <a:pos x="T4" y="T5"/>
                </a:cxn>
                <a:cxn ang="0">
                  <a:pos x="T6" y="T7"/>
                </a:cxn>
                <a:cxn ang="0">
                  <a:pos x="T8" y="T9"/>
                </a:cxn>
                <a:cxn ang="0">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7" name="Freeform 25"/>
            <p:cNvSpPr>
              <a:spLocks/>
            </p:cNvSpPr>
            <p:nvPr userDrawn="1"/>
          </p:nvSpPr>
          <p:spPr bwMode="gray">
            <a:xfrm rot="5400000">
              <a:off x="5472" y="0"/>
              <a:ext cx="288" cy="288"/>
            </a:xfrm>
            <a:custGeom>
              <a:avLst/>
              <a:gdLst>
                <a:gd name="T0" fmla="*/ 0 w 336"/>
                <a:gd name="T1" fmla="*/ 48 h 384"/>
                <a:gd name="T2" fmla="*/ 0 w 336"/>
                <a:gd name="T3" fmla="*/ 384 h 384"/>
                <a:gd name="T4" fmla="*/ 96 w 336"/>
                <a:gd name="T5" fmla="*/ 192 h 384"/>
                <a:gd name="T6" fmla="*/ 192 w 336"/>
                <a:gd name="T7" fmla="*/ 48 h 384"/>
                <a:gd name="T8" fmla="*/ 336 w 336"/>
                <a:gd name="T9" fmla="*/ 0 h 384"/>
                <a:gd name="T10" fmla="*/ 0 w 336"/>
                <a:gd name="T11" fmla="*/ 0 h 384"/>
              </a:gdLst>
              <a:ahLst/>
              <a:cxnLst>
                <a:cxn ang="0">
                  <a:pos x="T0" y="T1"/>
                </a:cxn>
                <a:cxn ang="0">
                  <a:pos x="T2" y="T3"/>
                </a:cxn>
                <a:cxn ang="0">
                  <a:pos x="T4" y="T5"/>
                </a:cxn>
                <a:cxn ang="0">
                  <a:pos x="T6" y="T7"/>
                </a:cxn>
                <a:cxn ang="0">
                  <a:pos x="T8" y="T9"/>
                </a:cxn>
                <a:cxn ang="0">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074" name="Rectangle 2"/>
          <p:cNvSpPr>
            <a:spLocks noGrp="1" noChangeArrowheads="1"/>
          </p:cNvSpPr>
          <p:nvPr>
            <p:ph type="ctrTitle"/>
          </p:nvPr>
        </p:nvSpPr>
        <p:spPr bwMode="ltGray">
          <a:xfrm>
            <a:off x="762000" y="990600"/>
            <a:ext cx="7772400" cy="1066800"/>
          </a:xfrm>
          <a:extLst>
            <a:ext uri="{AF507438-7753-43E0-B8FC-AC1667EBCBE1}">
              <a14:hiddenEffects xmlns:a14="http://schemas.microsoft.com/office/drawing/2010/main">
                <a:effectLst>
                  <a:outerShdw dist="53882" dir="2700000" algn="ctr" rotWithShape="0">
                    <a:srgbClr val="000000"/>
                  </a:outerShdw>
                </a:effectLst>
              </a14:hiddenEffects>
            </a:ext>
          </a:extLst>
        </p:spPr>
        <p:txBody>
          <a:bodyPr/>
          <a:lstStyle>
            <a:lvl1pPr algn="ctr">
              <a:defRPr sz="4400"/>
            </a:lvl1pPr>
          </a:lstStyle>
          <a:p>
            <a:pPr lvl="0"/>
            <a:r>
              <a:rPr lang="en-US" altLang="en-US" noProof="0"/>
              <a:t>Click to edit Master title style</a:t>
            </a:r>
          </a:p>
        </p:txBody>
      </p:sp>
      <p:sp>
        <p:nvSpPr>
          <p:cNvPr id="3075" name="Rectangle 3"/>
          <p:cNvSpPr>
            <a:spLocks noGrp="1" noChangeArrowheads="1"/>
          </p:cNvSpPr>
          <p:nvPr>
            <p:ph type="subTitle" idx="1"/>
          </p:nvPr>
        </p:nvSpPr>
        <p:spPr>
          <a:xfrm>
            <a:off x="1371600" y="4953000"/>
            <a:ext cx="6400800" cy="533400"/>
          </a:xfrm>
        </p:spPr>
        <p:txBody>
          <a:bodyPr/>
          <a:lstStyle>
            <a:lvl1pPr marL="0" indent="0" algn="ctr">
              <a:buFontTx/>
              <a:buNone/>
              <a:defRPr sz="2800">
                <a:solidFill>
                  <a:schemeClr val="tx2"/>
                </a:solidFill>
              </a:defRPr>
            </a:lvl1pPr>
          </a:lstStyle>
          <a:p>
            <a:pPr lvl="0"/>
            <a:r>
              <a:rPr lang="en-US" altLang="en-US" noProof="0"/>
              <a:t>Click to edit Master subtitle style</a:t>
            </a:r>
          </a:p>
        </p:txBody>
      </p:sp>
      <p:sp>
        <p:nvSpPr>
          <p:cNvPr id="3076" name="Rectangle 4"/>
          <p:cNvSpPr>
            <a:spLocks noGrp="1" noChangeArrowheads="1"/>
          </p:cNvSpPr>
          <p:nvPr>
            <p:ph type="dt" sz="half" idx="2"/>
          </p:nvPr>
        </p:nvSpPr>
        <p:spPr>
          <a:xfrm>
            <a:off x="457200" y="6245225"/>
            <a:ext cx="2133600" cy="476250"/>
          </a:xfrm>
        </p:spPr>
        <p:txBody>
          <a:bodyPr/>
          <a:lstStyle>
            <a:lvl1pPr>
              <a:defRPr/>
            </a:lvl1pPr>
          </a:lstStyle>
          <a:p>
            <a:endParaRPr lang="en-US" altLang="en-US"/>
          </a:p>
        </p:txBody>
      </p:sp>
      <p:sp>
        <p:nvSpPr>
          <p:cNvPr id="3077" name="Rectangle 5"/>
          <p:cNvSpPr>
            <a:spLocks noGrp="1" noChangeArrowheads="1"/>
          </p:cNvSpPr>
          <p:nvPr>
            <p:ph type="ftr" sz="quarter" idx="3"/>
          </p:nvPr>
        </p:nvSpPr>
        <p:spPr>
          <a:xfrm>
            <a:off x="3124200" y="6245225"/>
            <a:ext cx="2895600" cy="476250"/>
          </a:xfrm>
        </p:spPr>
        <p:txBody>
          <a:bodyPr/>
          <a:lstStyle>
            <a:lvl1pPr>
              <a:defRPr/>
            </a:lvl1pPr>
          </a:lstStyle>
          <a:p>
            <a:endParaRPr lang="en-US" altLang="en-US"/>
          </a:p>
        </p:txBody>
      </p:sp>
      <p:sp>
        <p:nvSpPr>
          <p:cNvPr id="3078" name="Rectangle 6"/>
          <p:cNvSpPr>
            <a:spLocks noGrp="1" noChangeArrowheads="1"/>
          </p:cNvSpPr>
          <p:nvPr>
            <p:ph type="sldNum" sz="quarter" idx="4"/>
          </p:nvPr>
        </p:nvSpPr>
        <p:spPr>
          <a:xfrm>
            <a:off x="6553200" y="6245225"/>
            <a:ext cx="2133600" cy="476250"/>
          </a:xfrm>
        </p:spPr>
        <p:txBody>
          <a:bodyPr/>
          <a:lstStyle>
            <a:lvl1pPr>
              <a:defRPr/>
            </a:lvl1pPr>
          </a:lstStyle>
          <a:p>
            <a:fld id="{F4CBF3FD-A60E-499F-8A78-69E43D1FC0A0}" type="slidenum">
              <a:rPr lang="en-US" altLang="en-US"/>
              <a:pPr/>
              <a:t>‹#›</a:t>
            </a:fld>
            <a:endParaRPr lang="en-US" altLang="en-US"/>
          </a:p>
        </p:txBody>
      </p:sp>
      <p:grpSp>
        <p:nvGrpSpPr>
          <p:cNvPr id="3098" name="Group 26"/>
          <p:cNvGrpSpPr>
            <a:grpSpLocks/>
          </p:cNvGrpSpPr>
          <p:nvPr/>
        </p:nvGrpSpPr>
        <p:grpSpPr bwMode="auto">
          <a:xfrm>
            <a:off x="2482850" y="2895600"/>
            <a:ext cx="2698750" cy="1041400"/>
            <a:chOff x="1610" y="1965"/>
            <a:chExt cx="1700" cy="656"/>
          </a:xfrm>
        </p:grpSpPr>
        <p:pic>
          <p:nvPicPr>
            <p:cNvPr id="3099" name="Picture 27" descr="Untitled-1 copy"/>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gray">
            <a:xfrm>
              <a:off x="2426" y="1965"/>
              <a:ext cx="590" cy="590"/>
            </a:xfrm>
            <a:prstGeom prst="rect">
              <a:avLst/>
            </a:prstGeom>
            <a:noFill/>
            <a:extLst>
              <a:ext uri="{909E8E84-426E-40DD-AFC4-6F175D3DCCD1}">
                <a14:hiddenFill xmlns:a14="http://schemas.microsoft.com/office/drawing/2010/main">
                  <a:solidFill>
                    <a:srgbClr val="FFFFFF"/>
                  </a:solidFill>
                </a14:hiddenFill>
              </a:ext>
            </a:extLst>
          </p:spPr>
        </p:pic>
        <p:pic>
          <p:nvPicPr>
            <p:cNvPr id="3100" name="Picture 28" descr="Untitled-1 copy"/>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gray">
            <a:xfrm>
              <a:off x="3061" y="2372"/>
              <a:ext cx="249" cy="249"/>
            </a:xfrm>
            <a:prstGeom prst="rect">
              <a:avLst/>
            </a:prstGeom>
            <a:noFill/>
            <a:extLst>
              <a:ext uri="{909E8E84-426E-40DD-AFC4-6F175D3DCCD1}">
                <a14:hiddenFill xmlns:a14="http://schemas.microsoft.com/office/drawing/2010/main">
                  <a:solidFill>
                    <a:srgbClr val="FFFFFF"/>
                  </a:solidFill>
                </a14:hiddenFill>
              </a:ext>
            </a:extLst>
          </p:spPr>
        </p:pic>
        <p:pic>
          <p:nvPicPr>
            <p:cNvPr id="3101" name="Picture 29" descr="Untitled-1 copy"/>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gray">
            <a:xfrm>
              <a:off x="1610" y="2237"/>
              <a:ext cx="363" cy="363"/>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CB80EDA-FBD4-4DD4-BFD7-CAB6498548C0}" type="slidenum">
              <a:rPr lang="en-US" altLang="en-US"/>
              <a:pPr/>
              <a:t>‹#›</a:t>
            </a:fld>
            <a:endParaRPr lang="en-US" altLang="en-US"/>
          </a:p>
        </p:txBody>
      </p:sp>
    </p:spTree>
    <p:extLst>
      <p:ext uri="{BB962C8B-B14F-4D97-AF65-F5344CB8AC3E}">
        <p14:creationId xmlns:p14="http://schemas.microsoft.com/office/powerpoint/2010/main" val="3084980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1229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61229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2A90D62-58BB-4529-8BAC-297384461D34}" type="slidenum">
              <a:rPr lang="en-US" altLang="en-US"/>
              <a:pPr/>
              <a:t>‹#›</a:t>
            </a:fld>
            <a:endParaRPr lang="en-US" altLang="en-US"/>
          </a:p>
        </p:txBody>
      </p:sp>
    </p:spTree>
    <p:extLst>
      <p:ext uri="{BB962C8B-B14F-4D97-AF65-F5344CB8AC3E}">
        <p14:creationId xmlns:p14="http://schemas.microsoft.com/office/powerpoint/2010/main" val="1371060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6629400" cy="868362"/>
          </a:xfrm>
        </p:spPr>
        <p:txBody>
          <a:bodyPr/>
          <a:lstStyle/>
          <a:p>
            <a:r>
              <a:rPr lang="en-US"/>
              <a:t>Click to edit Master title style</a:t>
            </a:r>
          </a:p>
        </p:txBody>
      </p:sp>
      <p:sp>
        <p:nvSpPr>
          <p:cNvPr id="3" name="Table Placeholder 2"/>
          <p:cNvSpPr>
            <a:spLocks noGrp="1"/>
          </p:cNvSpPr>
          <p:nvPr>
            <p:ph type="tbl" idx="1"/>
          </p:nvPr>
        </p:nvSpPr>
        <p:spPr>
          <a:xfrm>
            <a:off x="457200" y="1447800"/>
            <a:ext cx="8229600" cy="4949825"/>
          </a:xfrm>
        </p:spPr>
        <p:txBody>
          <a:bodyPr/>
          <a:lstStyle/>
          <a:p>
            <a:r>
              <a:rPr lang="en-US"/>
              <a:t>Click icon to add table</a:t>
            </a:r>
          </a:p>
        </p:txBody>
      </p:sp>
      <p:sp>
        <p:nvSpPr>
          <p:cNvPr id="4" name="Date Placeholder 3"/>
          <p:cNvSpPr>
            <a:spLocks noGrp="1"/>
          </p:cNvSpPr>
          <p:nvPr>
            <p:ph type="dt" sz="half" idx="10"/>
          </p:nvPr>
        </p:nvSpPr>
        <p:spPr>
          <a:xfrm>
            <a:off x="457200" y="6477000"/>
            <a:ext cx="2133600" cy="244475"/>
          </a:xfrm>
        </p:spPr>
        <p:txBody>
          <a:bodyPr/>
          <a:lstStyle>
            <a:lvl1pPr>
              <a:defRPr/>
            </a:lvl1pPr>
          </a:lstStyle>
          <a:p>
            <a:endParaRPr lang="en-US" altLang="en-US"/>
          </a:p>
        </p:txBody>
      </p:sp>
      <p:sp>
        <p:nvSpPr>
          <p:cNvPr id="5" name="Footer Placeholder 4"/>
          <p:cNvSpPr>
            <a:spLocks noGrp="1"/>
          </p:cNvSpPr>
          <p:nvPr>
            <p:ph type="ftr" sz="quarter" idx="11"/>
          </p:nvPr>
        </p:nvSpPr>
        <p:spPr>
          <a:xfrm>
            <a:off x="3124200" y="6477000"/>
            <a:ext cx="2895600" cy="244475"/>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6553200" y="6477000"/>
            <a:ext cx="2133600" cy="244475"/>
          </a:xfrm>
        </p:spPr>
        <p:txBody>
          <a:bodyPr/>
          <a:lstStyle>
            <a:lvl1pPr>
              <a:defRPr/>
            </a:lvl1pPr>
          </a:lstStyle>
          <a:p>
            <a:fld id="{5D9076E7-F1DF-4854-BD6C-17731E5D596C}" type="slidenum">
              <a:rPr lang="en-US" altLang="en-US"/>
              <a:pPr/>
              <a:t>‹#›</a:t>
            </a:fld>
            <a:endParaRPr lang="en-US" altLang="en-US"/>
          </a:p>
        </p:txBody>
      </p:sp>
    </p:spTree>
    <p:extLst>
      <p:ext uri="{BB962C8B-B14F-4D97-AF65-F5344CB8AC3E}">
        <p14:creationId xmlns:p14="http://schemas.microsoft.com/office/powerpoint/2010/main" val="1687153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E1953E6-1752-4A4A-B6AE-79334706F375}" type="slidenum">
              <a:rPr lang="en-US" altLang="en-US"/>
              <a:pPr/>
              <a:t>‹#›</a:t>
            </a:fld>
            <a:endParaRPr lang="en-US" altLang="en-US"/>
          </a:p>
        </p:txBody>
      </p:sp>
    </p:spTree>
    <p:extLst>
      <p:ext uri="{BB962C8B-B14F-4D97-AF65-F5344CB8AC3E}">
        <p14:creationId xmlns:p14="http://schemas.microsoft.com/office/powerpoint/2010/main" val="2852673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EDACE22-8BED-490C-83CE-E12EE71E72F0}" type="slidenum">
              <a:rPr lang="en-US" altLang="en-US"/>
              <a:pPr/>
              <a:t>‹#›</a:t>
            </a:fld>
            <a:endParaRPr lang="en-US" altLang="en-US"/>
          </a:p>
        </p:txBody>
      </p:sp>
    </p:spTree>
    <p:extLst>
      <p:ext uri="{BB962C8B-B14F-4D97-AF65-F5344CB8AC3E}">
        <p14:creationId xmlns:p14="http://schemas.microsoft.com/office/powerpoint/2010/main" val="1199556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47800"/>
            <a:ext cx="4038600" cy="49498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4038600" cy="49498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55810EA-F312-4E48-A047-0A8DDB0CFDCF}" type="slidenum">
              <a:rPr lang="en-US" altLang="en-US"/>
              <a:pPr/>
              <a:t>‹#›</a:t>
            </a:fld>
            <a:endParaRPr lang="en-US" altLang="en-US"/>
          </a:p>
        </p:txBody>
      </p:sp>
    </p:spTree>
    <p:extLst>
      <p:ext uri="{BB962C8B-B14F-4D97-AF65-F5344CB8AC3E}">
        <p14:creationId xmlns:p14="http://schemas.microsoft.com/office/powerpoint/2010/main" val="2316178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9B22DF51-87B2-47A8-A0BF-A907CBE1C9B9}" type="slidenum">
              <a:rPr lang="en-US" altLang="en-US"/>
              <a:pPr/>
              <a:t>‹#›</a:t>
            </a:fld>
            <a:endParaRPr lang="en-US" altLang="en-US"/>
          </a:p>
        </p:txBody>
      </p:sp>
    </p:spTree>
    <p:extLst>
      <p:ext uri="{BB962C8B-B14F-4D97-AF65-F5344CB8AC3E}">
        <p14:creationId xmlns:p14="http://schemas.microsoft.com/office/powerpoint/2010/main" val="2870123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6E4BBF1B-EA90-41DE-9FE8-F92B4C17705C}" type="slidenum">
              <a:rPr lang="en-US" altLang="en-US"/>
              <a:pPr/>
              <a:t>‹#›</a:t>
            </a:fld>
            <a:endParaRPr lang="en-US" altLang="en-US"/>
          </a:p>
        </p:txBody>
      </p:sp>
    </p:spTree>
    <p:extLst>
      <p:ext uri="{BB962C8B-B14F-4D97-AF65-F5344CB8AC3E}">
        <p14:creationId xmlns:p14="http://schemas.microsoft.com/office/powerpoint/2010/main" val="2739318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0102CF39-CF5A-48F0-9591-3750C00B67B3}" type="slidenum">
              <a:rPr lang="en-US" altLang="en-US"/>
              <a:pPr/>
              <a:t>‹#›</a:t>
            </a:fld>
            <a:endParaRPr lang="en-US" altLang="en-US"/>
          </a:p>
        </p:txBody>
      </p:sp>
    </p:spTree>
    <p:extLst>
      <p:ext uri="{BB962C8B-B14F-4D97-AF65-F5344CB8AC3E}">
        <p14:creationId xmlns:p14="http://schemas.microsoft.com/office/powerpoint/2010/main" val="408971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1126566-983B-4666-8BB5-209DAB851D79}" type="slidenum">
              <a:rPr lang="en-US" altLang="en-US"/>
              <a:pPr/>
              <a:t>‹#›</a:t>
            </a:fld>
            <a:endParaRPr lang="en-US" altLang="en-US"/>
          </a:p>
        </p:txBody>
      </p:sp>
    </p:spTree>
    <p:extLst>
      <p:ext uri="{BB962C8B-B14F-4D97-AF65-F5344CB8AC3E}">
        <p14:creationId xmlns:p14="http://schemas.microsoft.com/office/powerpoint/2010/main" val="2077494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36151EC-9EB3-461B-9086-D5C658723A12}" type="slidenum">
              <a:rPr lang="en-US" altLang="en-US"/>
              <a:pPr/>
              <a:t>‹#›</a:t>
            </a:fld>
            <a:endParaRPr lang="en-US" altLang="en-US"/>
          </a:p>
        </p:txBody>
      </p:sp>
    </p:spTree>
    <p:extLst>
      <p:ext uri="{BB962C8B-B14F-4D97-AF65-F5344CB8AC3E}">
        <p14:creationId xmlns:p14="http://schemas.microsoft.com/office/powerpoint/2010/main" val="1060611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39216"/>
                <a:invGamma/>
              </a:schemeClr>
            </a:gs>
          </a:gsLst>
          <a:lin ang="5400000" scaled="1"/>
        </a:gradFill>
        <a:effectLst/>
      </p:bgPr>
    </p:bg>
    <p:spTree>
      <p:nvGrpSpPr>
        <p:cNvPr id="1" name=""/>
        <p:cNvGrpSpPr/>
        <p:nvPr/>
      </p:nvGrpSpPr>
      <p:grpSpPr>
        <a:xfrm>
          <a:off x="0" y="0"/>
          <a:ext cx="0" cy="0"/>
          <a:chOff x="0" y="0"/>
          <a:chExt cx="0" cy="0"/>
        </a:xfrm>
      </p:grpSpPr>
      <p:grpSp>
        <p:nvGrpSpPr>
          <p:cNvPr id="1035" name="Group 11"/>
          <p:cNvGrpSpPr>
            <a:grpSpLocks/>
          </p:cNvGrpSpPr>
          <p:nvPr/>
        </p:nvGrpSpPr>
        <p:grpSpPr bwMode="auto">
          <a:xfrm>
            <a:off x="0" y="285750"/>
            <a:ext cx="9156700" cy="911225"/>
            <a:chOff x="-1" y="196"/>
            <a:chExt cx="5768" cy="635"/>
          </a:xfrm>
        </p:grpSpPr>
        <p:sp>
          <p:nvSpPr>
            <p:cNvPr id="1036" name="Rectangle 12"/>
            <p:cNvSpPr>
              <a:spLocks noChangeArrowheads="1"/>
            </p:cNvSpPr>
            <p:nvPr userDrawn="1"/>
          </p:nvSpPr>
          <p:spPr bwMode="gray">
            <a:xfrm>
              <a:off x="1" y="196"/>
              <a:ext cx="5766" cy="635"/>
            </a:xfrm>
            <a:prstGeom prst="rect">
              <a:avLst/>
            </a:prstGeom>
            <a:gradFill rotWithShape="1">
              <a:gsLst>
                <a:gs pos="0">
                  <a:schemeClr val="accent1"/>
                </a:gs>
                <a:gs pos="100000">
                  <a:schemeClr val="tx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 name="Freeform 13"/>
            <p:cNvSpPr>
              <a:spLocks/>
            </p:cNvSpPr>
            <p:nvPr userDrawn="1"/>
          </p:nvSpPr>
          <p:spPr bwMode="gray">
            <a:xfrm flipH="1" flipV="1">
              <a:off x="2265" y="196"/>
              <a:ext cx="3497" cy="226"/>
            </a:xfrm>
            <a:custGeom>
              <a:avLst/>
              <a:gdLst>
                <a:gd name="T0" fmla="*/ 45 w 1497"/>
                <a:gd name="T1" fmla="*/ 590 h 590"/>
                <a:gd name="T2" fmla="*/ 1497 w 1497"/>
                <a:gd name="T3" fmla="*/ 590 h 590"/>
                <a:gd name="T4" fmla="*/ 0 w 1497"/>
                <a:gd name="T5" fmla="*/ 0 h 590"/>
                <a:gd name="T6" fmla="*/ 0 w 1497"/>
                <a:gd name="T7" fmla="*/ 590 h 590"/>
              </a:gdLst>
              <a:ahLst/>
              <a:cxnLst>
                <a:cxn ang="0">
                  <a:pos x="T0" y="T1"/>
                </a:cxn>
                <a:cxn ang="0">
                  <a:pos x="T2" y="T3"/>
                </a:cxn>
                <a:cxn ang="0">
                  <a:pos x="T4" y="T5"/>
                </a:cxn>
                <a:cxn ang="0">
                  <a:pos x="T6" y="T7"/>
                </a:cxn>
              </a:cxnLst>
              <a:rect l="0" t="0" r="r" b="b"/>
              <a:pathLst>
                <a:path w="1497" h="590">
                  <a:moveTo>
                    <a:pt x="45" y="590"/>
                  </a:moveTo>
                  <a:lnTo>
                    <a:pt x="1497" y="590"/>
                  </a:lnTo>
                  <a:lnTo>
                    <a:pt x="0" y="0"/>
                  </a:lnTo>
                  <a:lnTo>
                    <a:pt x="0" y="590"/>
                  </a:lnTo>
                </a:path>
              </a:pathLst>
            </a:custGeom>
            <a:gradFill rotWithShape="1">
              <a:gsLst>
                <a:gs pos="0">
                  <a:schemeClr val="tx1"/>
                </a:gs>
                <a:gs pos="100000">
                  <a:schemeClr val="tx1">
                    <a:gamma/>
                    <a:shade val="46275"/>
                    <a:invGamma/>
                  </a:schemeClr>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 name="Freeform 14"/>
            <p:cNvSpPr>
              <a:spLocks/>
            </p:cNvSpPr>
            <p:nvPr userDrawn="1"/>
          </p:nvSpPr>
          <p:spPr bwMode="gray">
            <a:xfrm>
              <a:off x="-1" y="513"/>
              <a:ext cx="3702" cy="311"/>
            </a:xfrm>
            <a:custGeom>
              <a:avLst/>
              <a:gdLst>
                <a:gd name="T0" fmla="*/ 45 w 1497"/>
                <a:gd name="T1" fmla="*/ 590 h 590"/>
                <a:gd name="T2" fmla="*/ 1497 w 1497"/>
                <a:gd name="T3" fmla="*/ 590 h 590"/>
                <a:gd name="T4" fmla="*/ 0 w 1497"/>
                <a:gd name="T5" fmla="*/ 0 h 590"/>
                <a:gd name="T6" fmla="*/ 0 w 1497"/>
                <a:gd name="T7" fmla="*/ 590 h 590"/>
              </a:gdLst>
              <a:ahLst/>
              <a:cxnLst>
                <a:cxn ang="0">
                  <a:pos x="T0" y="T1"/>
                </a:cxn>
                <a:cxn ang="0">
                  <a:pos x="T2" y="T3"/>
                </a:cxn>
                <a:cxn ang="0">
                  <a:pos x="T4" y="T5"/>
                </a:cxn>
                <a:cxn ang="0">
                  <a:pos x="T6" y="T7"/>
                </a:cxn>
              </a:cxnLst>
              <a:rect l="0" t="0" r="r" b="b"/>
              <a:pathLst>
                <a:path w="1497" h="590">
                  <a:moveTo>
                    <a:pt x="45" y="590"/>
                  </a:moveTo>
                  <a:lnTo>
                    <a:pt x="1497" y="590"/>
                  </a:lnTo>
                  <a:lnTo>
                    <a:pt x="0" y="0"/>
                  </a:lnTo>
                  <a:lnTo>
                    <a:pt x="0" y="590"/>
                  </a:lnTo>
                </a:path>
              </a:pathLst>
            </a:custGeom>
            <a:gradFill rotWithShape="1">
              <a:gsLst>
                <a:gs pos="0">
                  <a:schemeClr val="accent1"/>
                </a:gs>
                <a:gs pos="100000">
                  <a:schemeClr val="accent1">
                    <a:gamma/>
                    <a:shade val="46275"/>
                    <a:invGamma/>
                  </a:schemeClr>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39" name="Rectangle 15"/>
          <p:cNvSpPr>
            <a:spLocks noChangeArrowheads="1"/>
          </p:cNvSpPr>
          <p:nvPr/>
        </p:nvSpPr>
        <p:spPr bwMode="gray">
          <a:xfrm>
            <a:off x="1588" y="0"/>
            <a:ext cx="9144000" cy="241300"/>
          </a:xfrm>
          <a:prstGeom prst="rect">
            <a:avLst/>
          </a:prstGeom>
          <a:gradFill rotWithShape="0">
            <a:gsLst>
              <a:gs pos="0">
                <a:schemeClr val="tx1"/>
              </a:gs>
              <a:gs pos="100000">
                <a:schemeClr val="tx1">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0" name="Rectangle 16"/>
          <p:cNvSpPr>
            <a:spLocks noChangeArrowheads="1"/>
          </p:cNvSpPr>
          <p:nvPr/>
        </p:nvSpPr>
        <p:spPr bwMode="gray">
          <a:xfrm>
            <a:off x="12700" y="1235075"/>
            <a:ext cx="9132888" cy="158750"/>
          </a:xfrm>
          <a:prstGeom prst="rect">
            <a:avLst/>
          </a:prstGeom>
          <a:gradFill rotWithShape="0">
            <a:gsLst>
              <a:gs pos="0">
                <a:schemeClr val="bg2"/>
              </a:gs>
              <a:gs pos="100000">
                <a:schemeClr val="bg2">
                  <a:gamma/>
                  <a:tint val="0"/>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041" name="Picture 17" descr="Untitled-1 copy"/>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gray">
          <a:xfrm>
            <a:off x="252413" y="382588"/>
            <a:ext cx="720725" cy="72072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Untitled-1 copy"/>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gray">
          <a:xfrm>
            <a:off x="973138" y="765175"/>
            <a:ext cx="358775" cy="358775"/>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gray">
          <a:xfrm>
            <a:off x="1676400" y="274638"/>
            <a:ext cx="6629400"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rgbClr val="000000">
                      <a:alpha val="50000"/>
                    </a:srgbClr>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447800"/>
            <a:ext cx="8229600" cy="494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47700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477000"/>
            <a:ext cx="2895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47700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51AA1E78-660C-4BA8-B9D6-67B02C1591C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1" fontAlgn="base" hangingPunct="1">
        <a:spcBef>
          <a:spcPct val="0"/>
        </a:spcBef>
        <a:spcAft>
          <a:spcPct val="0"/>
        </a:spcAft>
        <a:defRPr sz="4000" kern="12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panose="020B0604020202020204" pitchFamily="34" charset="0"/>
        </a:defRPr>
      </a:lvl2pPr>
      <a:lvl3pPr algn="l" rtl="0" eaLnBrk="1" fontAlgn="base" hangingPunct="1">
        <a:spcBef>
          <a:spcPct val="0"/>
        </a:spcBef>
        <a:spcAft>
          <a:spcPct val="0"/>
        </a:spcAft>
        <a:defRPr sz="4000">
          <a:solidFill>
            <a:schemeClr val="bg1"/>
          </a:solidFill>
          <a:latin typeface="Arial" panose="020B0604020202020204" pitchFamily="34" charset="0"/>
        </a:defRPr>
      </a:lvl3pPr>
      <a:lvl4pPr algn="l" rtl="0" eaLnBrk="1" fontAlgn="base" hangingPunct="1">
        <a:spcBef>
          <a:spcPct val="0"/>
        </a:spcBef>
        <a:spcAft>
          <a:spcPct val="0"/>
        </a:spcAft>
        <a:defRPr sz="4000">
          <a:solidFill>
            <a:schemeClr val="bg1"/>
          </a:solidFill>
          <a:latin typeface="Arial" panose="020B0604020202020204" pitchFamily="34" charset="0"/>
        </a:defRPr>
      </a:lvl4pPr>
      <a:lvl5pPr algn="l" rtl="0" eaLnBrk="1" fontAlgn="base" hangingPunct="1">
        <a:spcBef>
          <a:spcPct val="0"/>
        </a:spcBef>
        <a:spcAft>
          <a:spcPct val="0"/>
        </a:spcAft>
        <a:defRPr sz="4000">
          <a:solidFill>
            <a:schemeClr val="bg1"/>
          </a:solidFill>
          <a:latin typeface="Arial" panose="020B0604020202020204" pitchFamily="34" charset="0"/>
        </a:defRPr>
      </a:lvl5pPr>
      <a:lvl6pPr marL="457200" algn="l" rtl="0" eaLnBrk="1" fontAlgn="base" hangingPunct="1">
        <a:spcBef>
          <a:spcPct val="0"/>
        </a:spcBef>
        <a:spcAft>
          <a:spcPct val="0"/>
        </a:spcAft>
        <a:defRPr sz="4000">
          <a:solidFill>
            <a:schemeClr val="bg1"/>
          </a:solidFill>
          <a:latin typeface="Arial" panose="020B0604020202020204" pitchFamily="34" charset="0"/>
        </a:defRPr>
      </a:lvl6pPr>
      <a:lvl7pPr marL="914400" algn="l" rtl="0" eaLnBrk="1" fontAlgn="base" hangingPunct="1">
        <a:spcBef>
          <a:spcPct val="0"/>
        </a:spcBef>
        <a:spcAft>
          <a:spcPct val="0"/>
        </a:spcAft>
        <a:defRPr sz="4000">
          <a:solidFill>
            <a:schemeClr val="bg1"/>
          </a:solidFill>
          <a:latin typeface="Arial" panose="020B0604020202020204" pitchFamily="34" charset="0"/>
        </a:defRPr>
      </a:lvl7pPr>
      <a:lvl8pPr marL="1371600" algn="l" rtl="0" eaLnBrk="1" fontAlgn="base" hangingPunct="1">
        <a:spcBef>
          <a:spcPct val="0"/>
        </a:spcBef>
        <a:spcAft>
          <a:spcPct val="0"/>
        </a:spcAft>
        <a:defRPr sz="4000">
          <a:solidFill>
            <a:schemeClr val="bg1"/>
          </a:solidFill>
          <a:latin typeface="Arial" panose="020B0604020202020204" pitchFamily="34" charset="0"/>
        </a:defRPr>
      </a:lvl8pPr>
      <a:lvl9pPr marL="1828800" algn="l" rtl="0" eaLnBrk="1" fontAlgn="base" hangingPunct="1">
        <a:spcBef>
          <a:spcPct val="0"/>
        </a:spcBef>
        <a:spcAft>
          <a:spcPct val="0"/>
        </a:spcAft>
        <a:defRPr sz="4000">
          <a:solidFill>
            <a:schemeClr val="bg1"/>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14000" r="-14000"/>
          </a:stretch>
        </a:blipFill>
        <a:effectLst/>
      </p:bgPr>
    </p:bg>
    <p:spTree>
      <p:nvGrpSpPr>
        <p:cNvPr id="1" name=""/>
        <p:cNvGrpSpPr/>
        <p:nvPr/>
      </p:nvGrpSpPr>
      <p:grpSpPr>
        <a:xfrm>
          <a:off x="0" y="0"/>
          <a:ext cx="0" cy="0"/>
          <a:chOff x="0" y="0"/>
          <a:chExt cx="0" cy="0"/>
        </a:xfrm>
      </p:grpSpPr>
      <p:sp>
        <p:nvSpPr>
          <p:cNvPr id="7" name="object 7"/>
          <p:cNvSpPr/>
          <p:nvPr/>
        </p:nvSpPr>
        <p:spPr>
          <a:xfrm>
            <a:off x="597408" y="2178558"/>
            <a:ext cx="2793492" cy="108204"/>
          </a:xfrm>
          <a:prstGeom prst="rect">
            <a:avLst/>
          </a:prstGeom>
          <a:blipFill>
            <a:blip r:embed="rId4" cstate="print"/>
            <a:stretch>
              <a:fillRect/>
            </a:stretch>
          </a:blipFill>
        </p:spPr>
        <p:txBody>
          <a:bodyPr wrap="square" lIns="0" tIns="0" rIns="0" bIns="0" rtlCol="0"/>
          <a:lstStyle/>
          <a:p>
            <a:pPr defTabSz="457200" fontAlgn="auto">
              <a:spcBef>
                <a:spcPts val="0"/>
              </a:spcBef>
              <a:spcAft>
                <a:spcPts val="0"/>
              </a:spcAft>
              <a:defRPr/>
            </a:pPr>
            <a:endParaRPr sz="900">
              <a:solidFill>
                <a:prstClr val="black"/>
              </a:solidFill>
              <a:latin typeface="Calibri"/>
            </a:endParaRPr>
          </a:p>
        </p:txBody>
      </p:sp>
      <p:sp>
        <p:nvSpPr>
          <p:cNvPr id="9" name="object 9"/>
          <p:cNvSpPr txBox="1">
            <a:spLocks noGrp="1"/>
          </p:cNvSpPr>
          <p:nvPr>
            <p:ph type="title"/>
          </p:nvPr>
        </p:nvSpPr>
        <p:spPr>
          <a:xfrm>
            <a:off x="1371600" y="2895600"/>
            <a:ext cx="7620000" cy="2092048"/>
          </a:xfrm>
          <a:prstGeom prst="rect">
            <a:avLst/>
          </a:prstGeom>
        </p:spPr>
        <p:txBody>
          <a:bodyPr vert="horz" wrap="square" lIns="0" tIns="6350" rIns="0" bIns="0" numCol="1" rtlCol="0" anchor="ctr" anchorCtr="0" compatLnSpc="1">
            <a:prstTxWarp prst="textNoShape">
              <a:avLst/>
            </a:prstTxWarp>
            <a:spAutoFit/>
          </a:bodyPr>
          <a:lstStyle/>
          <a:p>
            <a:pPr marL="211773" marR="2540" indent="-205740" algn="ctr">
              <a:lnSpc>
                <a:spcPct val="130000"/>
              </a:lnSpc>
              <a:spcBef>
                <a:spcPts val="50"/>
              </a:spcBef>
            </a:pPr>
            <a:r>
              <a:rPr lang="vi-VN" altLang="en-US" sz="3600" b="1" dirty="0">
                <a:solidFill>
                  <a:srgbClr val="0060A8"/>
                </a:solidFill>
                <a:latin typeface="Arial (Headings)"/>
                <a:cs typeface="Times New Roman" panose="02020603050405020304" pitchFamily="18" charset="0"/>
              </a:rPr>
              <a:t>CHƯƠNG TRÌNH HỖ TRỢ </a:t>
            </a:r>
            <a:r>
              <a:rPr lang="vi-VN" altLang="en-US" sz="3600" b="1" dirty="0" smtClean="0">
                <a:solidFill>
                  <a:srgbClr val="0060A8"/>
                </a:solidFill>
                <a:latin typeface="Arial (Headings)"/>
                <a:cs typeface="Times New Roman" panose="02020603050405020304" pitchFamily="18" charset="0"/>
              </a:rPr>
              <a:t/>
            </a:r>
            <a:br>
              <a:rPr lang="vi-VN" altLang="en-US" sz="3600" b="1" dirty="0" smtClean="0">
                <a:solidFill>
                  <a:srgbClr val="0060A8"/>
                </a:solidFill>
                <a:latin typeface="Arial (Headings)"/>
                <a:cs typeface="Times New Roman" panose="02020603050405020304" pitchFamily="18" charset="0"/>
              </a:rPr>
            </a:br>
            <a:r>
              <a:rPr lang="vi-VN" altLang="en-US" sz="3600" b="1" dirty="0" smtClean="0">
                <a:solidFill>
                  <a:srgbClr val="0060A8"/>
                </a:solidFill>
                <a:latin typeface="Arial (Headings)"/>
                <a:cs typeface="Times New Roman" panose="02020603050405020304" pitchFamily="18" charset="0"/>
              </a:rPr>
              <a:t>DOANH </a:t>
            </a:r>
            <a:r>
              <a:rPr lang="vi-VN" altLang="en-US" sz="3600" b="1" dirty="0">
                <a:solidFill>
                  <a:srgbClr val="0060A8"/>
                </a:solidFill>
                <a:latin typeface="Arial (Headings)"/>
                <a:cs typeface="Times New Roman" panose="02020603050405020304" pitchFamily="18" charset="0"/>
              </a:rPr>
              <a:t>NGHIỆP NHỎ VÀ VỪA THAM GIA CHUYỂN ĐỔI SỐ</a:t>
            </a:r>
            <a:endParaRPr sz="3600" i="1" dirty="0">
              <a:solidFill>
                <a:srgbClr val="0060A8"/>
              </a:solidFill>
              <a:latin typeface="Arial (Headings)"/>
            </a:endParaRPr>
          </a:p>
        </p:txBody>
      </p:sp>
    </p:spTree>
    <p:extLst>
      <p:ext uri="{BB962C8B-B14F-4D97-AF65-F5344CB8AC3E}">
        <p14:creationId xmlns:p14="http://schemas.microsoft.com/office/powerpoint/2010/main" val="36789892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90159" y="1506984"/>
            <a:ext cx="7241085" cy="400110"/>
          </a:xfrm>
          <a:prstGeom prst="rect">
            <a:avLst/>
          </a:prstGeom>
        </p:spPr>
        <p:txBody>
          <a:bodyPr wrap="none">
            <a:spAutoFit/>
          </a:bodyPr>
          <a:lstStyle/>
          <a:p>
            <a:r>
              <a:rPr lang="vi-VN" sz="2000" b="1" dirty="0" smtClean="0"/>
              <a:t>* ĐỒNG HÀNH CÙNG DOANH NGHIỆP CHUYỂN ĐỔI SỐ:</a:t>
            </a:r>
            <a:endParaRPr lang="en-US" sz="2000" b="1" dirty="0">
              <a:latin typeface="+mj-lt"/>
            </a:endParaRPr>
          </a:p>
        </p:txBody>
      </p:sp>
      <p:sp>
        <p:nvSpPr>
          <p:cNvPr id="13" name="Rounded Rectangle 12"/>
          <p:cNvSpPr/>
          <p:nvPr/>
        </p:nvSpPr>
        <p:spPr>
          <a:xfrm>
            <a:off x="166359" y="2161861"/>
            <a:ext cx="8901441" cy="2209800"/>
          </a:xfrm>
          <a:prstGeom prst="roundRect">
            <a:avLst/>
          </a:prstGeom>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just"/>
            <a:r>
              <a:rPr lang="vi-VN" sz="2000" dirty="0">
                <a:latin typeface="Tahoma" panose="020B0604030504040204" pitchFamily="34" charset="0"/>
                <a:cs typeface="Tahoma" panose="020B0604030504040204" pitchFamily="34" charset="0"/>
              </a:rPr>
              <a:t>Kết nối các DN viễn thông trên địa bàn thành phố tham gia đồng hành cùng chính quyền địa phương trong việc xây dựng chính quyền số, phát triển kinh tế số và xã hội số. Khuyến khích các DN viễn thông cung cấp các tiện ích, giải pháp số và công cụ giúp chuyển đổi số phù hợp với các loại hình quy mô DN từ siêu nhỏ tới nhỏ, vừa… giúp DNNVV thực thi hoạt động chuyển đổi số, giúp gia tăng năng lực cạnh tranh của DN trong môi trường kinh doanh nhiều thay đổi.</a:t>
            </a:r>
            <a:endParaRPr lang="en-US" sz="2000" spc="-20" dirty="0">
              <a:latin typeface="Tahoma" panose="020B0604030504040204" pitchFamily="34" charset="0"/>
              <a:ea typeface="Times New Roman" panose="02020603050405020304" pitchFamily="18" charset="0"/>
              <a:cs typeface="Tahoma" panose="020B0604030504040204" pitchFamily="34" charset="0"/>
            </a:endParaRPr>
          </a:p>
        </p:txBody>
      </p:sp>
      <p:sp>
        <p:nvSpPr>
          <p:cNvPr id="14" name="Rounded Rectangle 13"/>
          <p:cNvSpPr/>
          <p:nvPr/>
        </p:nvSpPr>
        <p:spPr>
          <a:xfrm>
            <a:off x="166359" y="4648200"/>
            <a:ext cx="8901441" cy="1314638"/>
          </a:xfrm>
          <a:prstGeom prst="roundRect">
            <a:avLst/>
          </a:prstGeom>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just"/>
            <a:r>
              <a:rPr lang="vi-VN" sz="2000" dirty="0">
                <a:latin typeface="Tahoma" panose="020B0604030504040204" pitchFamily="34" charset="0"/>
                <a:cs typeface="Tahoma" panose="020B0604030504040204" pitchFamily="34" charset="0"/>
              </a:rPr>
              <a:t>Tổ chức các hoạt động thúc đẩy DNNVV tham gia chuyển đổi số như hội thảo, hội nghị, đào tạo, tập huấn, tuyên truyền phổ biến các lợi ích của việc tham gia chuyển đổi số.</a:t>
            </a:r>
            <a:endParaRPr lang="en-US" sz="2000" spc="-20" dirty="0">
              <a:latin typeface="Tahoma" panose="020B0604030504040204" pitchFamily="34" charset="0"/>
              <a:ea typeface="Times New Roman" panose="02020603050405020304" pitchFamily="18" charset="0"/>
              <a:cs typeface="Tahoma" panose="020B0604030504040204" pitchFamily="34" charset="0"/>
            </a:endParaRPr>
          </a:p>
        </p:txBody>
      </p:sp>
      <p:sp>
        <p:nvSpPr>
          <p:cNvPr id="15" name="Title 1"/>
          <p:cNvSpPr txBox="1">
            <a:spLocks/>
          </p:cNvSpPr>
          <p:nvPr/>
        </p:nvSpPr>
        <p:spPr bwMode="gray">
          <a:xfrm>
            <a:off x="1295400" y="304800"/>
            <a:ext cx="7848600"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rgbClr val="000000">
                      <a:alpha val="50000"/>
                    </a:srgbClr>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000" kern="12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panose="020B0604020202020204" pitchFamily="34" charset="0"/>
              </a:defRPr>
            </a:lvl2pPr>
            <a:lvl3pPr algn="l" rtl="0" eaLnBrk="1" fontAlgn="base" hangingPunct="1">
              <a:spcBef>
                <a:spcPct val="0"/>
              </a:spcBef>
              <a:spcAft>
                <a:spcPct val="0"/>
              </a:spcAft>
              <a:defRPr sz="4000">
                <a:solidFill>
                  <a:schemeClr val="bg1"/>
                </a:solidFill>
                <a:latin typeface="Arial" panose="020B0604020202020204" pitchFamily="34" charset="0"/>
              </a:defRPr>
            </a:lvl3pPr>
            <a:lvl4pPr algn="l" rtl="0" eaLnBrk="1" fontAlgn="base" hangingPunct="1">
              <a:spcBef>
                <a:spcPct val="0"/>
              </a:spcBef>
              <a:spcAft>
                <a:spcPct val="0"/>
              </a:spcAft>
              <a:defRPr sz="4000">
                <a:solidFill>
                  <a:schemeClr val="bg1"/>
                </a:solidFill>
                <a:latin typeface="Arial" panose="020B0604020202020204" pitchFamily="34" charset="0"/>
              </a:defRPr>
            </a:lvl4pPr>
            <a:lvl5pPr algn="l" rtl="0" eaLnBrk="1" fontAlgn="base" hangingPunct="1">
              <a:spcBef>
                <a:spcPct val="0"/>
              </a:spcBef>
              <a:spcAft>
                <a:spcPct val="0"/>
              </a:spcAft>
              <a:defRPr sz="4000">
                <a:solidFill>
                  <a:schemeClr val="bg1"/>
                </a:solidFill>
                <a:latin typeface="Arial" panose="020B0604020202020204" pitchFamily="34" charset="0"/>
              </a:defRPr>
            </a:lvl5pPr>
            <a:lvl6pPr marL="457200" algn="l" rtl="0" eaLnBrk="1" fontAlgn="base" hangingPunct="1">
              <a:spcBef>
                <a:spcPct val="0"/>
              </a:spcBef>
              <a:spcAft>
                <a:spcPct val="0"/>
              </a:spcAft>
              <a:defRPr sz="4000">
                <a:solidFill>
                  <a:schemeClr val="bg1"/>
                </a:solidFill>
                <a:latin typeface="Arial" panose="020B0604020202020204" pitchFamily="34" charset="0"/>
              </a:defRPr>
            </a:lvl6pPr>
            <a:lvl7pPr marL="914400" algn="l" rtl="0" eaLnBrk="1" fontAlgn="base" hangingPunct="1">
              <a:spcBef>
                <a:spcPct val="0"/>
              </a:spcBef>
              <a:spcAft>
                <a:spcPct val="0"/>
              </a:spcAft>
              <a:defRPr sz="4000">
                <a:solidFill>
                  <a:schemeClr val="bg1"/>
                </a:solidFill>
                <a:latin typeface="Arial" panose="020B0604020202020204" pitchFamily="34" charset="0"/>
              </a:defRPr>
            </a:lvl7pPr>
            <a:lvl8pPr marL="1371600" algn="l" rtl="0" eaLnBrk="1" fontAlgn="base" hangingPunct="1">
              <a:spcBef>
                <a:spcPct val="0"/>
              </a:spcBef>
              <a:spcAft>
                <a:spcPct val="0"/>
              </a:spcAft>
              <a:defRPr sz="4000">
                <a:solidFill>
                  <a:schemeClr val="bg1"/>
                </a:solidFill>
                <a:latin typeface="Arial" panose="020B0604020202020204" pitchFamily="34" charset="0"/>
              </a:defRPr>
            </a:lvl8pPr>
            <a:lvl9pPr marL="1828800" algn="l" rtl="0" eaLnBrk="1" fontAlgn="base" hangingPunct="1">
              <a:spcBef>
                <a:spcPct val="0"/>
              </a:spcBef>
              <a:spcAft>
                <a:spcPct val="0"/>
              </a:spcAft>
              <a:defRPr sz="4000">
                <a:solidFill>
                  <a:schemeClr val="bg1"/>
                </a:solidFill>
                <a:latin typeface="Arial" panose="020B0604020202020204" pitchFamily="34" charset="0"/>
              </a:defRPr>
            </a:lvl9pPr>
          </a:lstStyle>
          <a:p>
            <a:pPr algn="ctr"/>
            <a:r>
              <a:rPr lang="vi-VN" sz="3000" b="1" dirty="0" smtClean="0">
                <a:solidFill>
                  <a:srgbClr val="002060"/>
                </a:solidFill>
                <a:latin typeface="Tahoma" panose="020B0604030504040204" pitchFamily="34" charset="0"/>
                <a:cs typeface="Tahoma" panose="020B0604030504040204" pitchFamily="34" charset="0"/>
              </a:rPr>
              <a:t>SỞ KẾ HOẠCH VÀ ĐẦU TƯ</a:t>
            </a:r>
            <a:endParaRPr lang="en-US" sz="3000" b="1" dirty="0">
              <a:solidFill>
                <a:srgbClr val="002060"/>
              </a:solidFill>
              <a:latin typeface="Tahoma" panose="020B0604030504040204" pitchFamily="34" charset="0"/>
              <a:cs typeface="Tahoma" panose="020B0604030504040204" pitchFamily="34" charset="0"/>
            </a:endParaRPr>
          </a:p>
        </p:txBody>
      </p:sp>
      <p:pic>
        <p:nvPicPr>
          <p:cNvPr id="16" name="Picture 15">
            <a:extLst>
              <a:ext uri="{FF2B5EF4-FFF2-40B4-BE49-F238E27FC236}">
                <a16:creationId xmlns:a16="http://schemas.microsoft.com/office/drawing/2014/main" id="{DEED41E4-0C27-4076-95AD-30615E600E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90816"/>
            <a:ext cx="1201408" cy="1236334"/>
          </a:xfrm>
          <a:prstGeom prst="rect">
            <a:avLst/>
          </a:prstGeom>
        </p:spPr>
      </p:pic>
    </p:spTree>
    <p:extLst>
      <p:ext uri="{BB962C8B-B14F-4D97-AF65-F5344CB8AC3E}">
        <p14:creationId xmlns:p14="http://schemas.microsoft.com/office/powerpoint/2010/main" val="16688519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90159" y="1506984"/>
            <a:ext cx="3068469" cy="400110"/>
          </a:xfrm>
          <a:prstGeom prst="rect">
            <a:avLst/>
          </a:prstGeom>
        </p:spPr>
        <p:txBody>
          <a:bodyPr wrap="none">
            <a:spAutoFit/>
          </a:bodyPr>
          <a:lstStyle/>
          <a:p>
            <a:r>
              <a:rPr lang="vi-VN" sz="2000" b="1" dirty="0" smtClean="0"/>
              <a:t>* KẾT QUẢ ĐẠT ĐƯỢC:</a:t>
            </a:r>
            <a:endParaRPr lang="en-US" sz="2000" b="1" dirty="0">
              <a:latin typeface="+mj-lt"/>
            </a:endParaRPr>
          </a:p>
        </p:txBody>
      </p:sp>
      <p:sp>
        <p:nvSpPr>
          <p:cNvPr id="2" name="Snip Diagonal Corner Rectangle 1"/>
          <p:cNvSpPr/>
          <p:nvPr/>
        </p:nvSpPr>
        <p:spPr>
          <a:xfrm>
            <a:off x="228600" y="2086928"/>
            <a:ext cx="2362200" cy="4237672"/>
          </a:xfrm>
          <a:prstGeom prst="snip2DiagRect">
            <a:avLst/>
          </a:prstGeom>
          <a:solidFill>
            <a:schemeClr val="bg1"/>
          </a:solidFill>
          <a:ln>
            <a:solidFill>
              <a:srgbClr val="FF0000"/>
            </a:solidFill>
          </a:ln>
          <a:scene3d>
            <a:camera prst="orthographicFront"/>
            <a:lightRig rig="threePt" dir="t"/>
          </a:scene3d>
          <a:sp3d>
            <a:bevelT w="165100" prst="coolSlant"/>
          </a:sp3d>
        </p:spPr>
        <p:style>
          <a:lnRef idx="1">
            <a:schemeClr val="accent5"/>
          </a:lnRef>
          <a:fillRef idx="2">
            <a:schemeClr val="accent5"/>
          </a:fillRef>
          <a:effectRef idx="1">
            <a:schemeClr val="accent5"/>
          </a:effectRef>
          <a:fontRef idx="minor">
            <a:schemeClr val="dk1"/>
          </a:fontRef>
        </p:style>
        <p:txBody>
          <a:bodyPr rtlCol="0" anchor="ctr"/>
          <a:lstStyle/>
          <a:p>
            <a:pPr algn="just">
              <a:lnSpc>
                <a:spcPct val="130000"/>
              </a:lnSpc>
            </a:pPr>
            <a:r>
              <a:rPr lang="en-US" sz="1600" dirty="0"/>
              <a:t>Sở Kế hoạch và Đầu tư đã, phối hợp triển khai các lớp tập huấn cho các doanh nghiệp trên địa bàn thành phố với nhiều nội dung liên quan đến quá trình hoạt động sản xuất kinh doanh, chuyển đổi số của doanh nghiệp:</a:t>
            </a:r>
            <a:endParaRPr lang="en-US" sz="1600" dirty="0">
              <a:latin typeface="Tahoma" panose="020B0604030504040204" pitchFamily="34" charset="0"/>
              <a:cs typeface="Tahoma" panose="020B0604030504040204" pitchFamily="34" charset="0"/>
            </a:endParaRPr>
          </a:p>
        </p:txBody>
      </p:sp>
      <p:sp>
        <p:nvSpPr>
          <p:cNvPr id="13" name="Title 1"/>
          <p:cNvSpPr txBox="1">
            <a:spLocks/>
          </p:cNvSpPr>
          <p:nvPr/>
        </p:nvSpPr>
        <p:spPr bwMode="gray">
          <a:xfrm>
            <a:off x="1295400" y="304800"/>
            <a:ext cx="7848600"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rgbClr val="000000">
                      <a:alpha val="50000"/>
                    </a:srgbClr>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000" kern="12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panose="020B0604020202020204" pitchFamily="34" charset="0"/>
              </a:defRPr>
            </a:lvl2pPr>
            <a:lvl3pPr algn="l" rtl="0" eaLnBrk="1" fontAlgn="base" hangingPunct="1">
              <a:spcBef>
                <a:spcPct val="0"/>
              </a:spcBef>
              <a:spcAft>
                <a:spcPct val="0"/>
              </a:spcAft>
              <a:defRPr sz="4000">
                <a:solidFill>
                  <a:schemeClr val="bg1"/>
                </a:solidFill>
                <a:latin typeface="Arial" panose="020B0604020202020204" pitchFamily="34" charset="0"/>
              </a:defRPr>
            </a:lvl3pPr>
            <a:lvl4pPr algn="l" rtl="0" eaLnBrk="1" fontAlgn="base" hangingPunct="1">
              <a:spcBef>
                <a:spcPct val="0"/>
              </a:spcBef>
              <a:spcAft>
                <a:spcPct val="0"/>
              </a:spcAft>
              <a:defRPr sz="4000">
                <a:solidFill>
                  <a:schemeClr val="bg1"/>
                </a:solidFill>
                <a:latin typeface="Arial" panose="020B0604020202020204" pitchFamily="34" charset="0"/>
              </a:defRPr>
            </a:lvl4pPr>
            <a:lvl5pPr algn="l" rtl="0" eaLnBrk="1" fontAlgn="base" hangingPunct="1">
              <a:spcBef>
                <a:spcPct val="0"/>
              </a:spcBef>
              <a:spcAft>
                <a:spcPct val="0"/>
              </a:spcAft>
              <a:defRPr sz="4000">
                <a:solidFill>
                  <a:schemeClr val="bg1"/>
                </a:solidFill>
                <a:latin typeface="Arial" panose="020B0604020202020204" pitchFamily="34" charset="0"/>
              </a:defRPr>
            </a:lvl5pPr>
            <a:lvl6pPr marL="457200" algn="l" rtl="0" eaLnBrk="1" fontAlgn="base" hangingPunct="1">
              <a:spcBef>
                <a:spcPct val="0"/>
              </a:spcBef>
              <a:spcAft>
                <a:spcPct val="0"/>
              </a:spcAft>
              <a:defRPr sz="4000">
                <a:solidFill>
                  <a:schemeClr val="bg1"/>
                </a:solidFill>
                <a:latin typeface="Arial" panose="020B0604020202020204" pitchFamily="34" charset="0"/>
              </a:defRPr>
            </a:lvl6pPr>
            <a:lvl7pPr marL="914400" algn="l" rtl="0" eaLnBrk="1" fontAlgn="base" hangingPunct="1">
              <a:spcBef>
                <a:spcPct val="0"/>
              </a:spcBef>
              <a:spcAft>
                <a:spcPct val="0"/>
              </a:spcAft>
              <a:defRPr sz="4000">
                <a:solidFill>
                  <a:schemeClr val="bg1"/>
                </a:solidFill>
                <a:latin typeface="Arial" panose="020B0604020202020204" pitchFamily="34" charset="0"/>
              </a:defRPr>
            </a:lvl7pPr>
            <a:lvl8pPr marL="1371600" algn="l" rtl="0" eaLnBrk="1" fontAlgn="base" hangingPunct="1">
              <a:spcBef>
                <a:spcPct val="0"/>
              </a:spcBef>
              <a:spcAft>
                <a:spcPct val="0"/>
              </a:spcAft>
              <a:defRPr sz="4000">
                <a:solidFill>
                  <a:schemeClr val="bg1"/>
                </a:solidFill>
                <a:latin typeface="Arial" panose="020B0604020202020204" pitchFamily="34" charset="0"/>
              </a:defRPr>
            </a:lvl8pPr>
            <a:lvl9pPr marL="1828800" algn="l" rtl="0" eaLnBrk="1" fontAlgn="base" hangingPunct="1">
              <a:spcBef>
                <a:spcPct val="0"/>
              </a:spcBef>
              <a:spcAft>
                <a:spcPct val="0"/>
              </a:spcAft>
              <a:defRPr sz="4000">
                <a:solidFill>
                  <a:schemeClr val="bg1"/>
                </a:solidFill>
                <a:latin typeface="Arial" panose="020B0604020202020204" pitchFamily="34" charset="0"/>
              </a:defRPr>
            </a:lvl9pPr>
          </a:lstStyle>
          <a:p>
            <a:pPr algn="ctr"/>
            <a:r>
              <a:rPr lang="vi-VN" sz="3000" b="1" dirty="0" smtClean="0">
                <a:solidFill>
                  <a:srgbClr val="002060"/>
                </a:solidFill>
                <a:latin typeface="Tahoma" panose="020B0604030504040204" pitchFamily="34" charset="0"/>
                <a:cs typeface="Tahoma" panose="020B0604030504040204" pitchFamily="34" charset="0"/>
              </a:rPr>
              <a:t>SỞ KẾ HOẠCH VÀ ĐẦU TƯ</a:t>
            </a:r>
            <a:endParaRPr lang="en-US" sz="3000" b="1" dirty="0">
              <a:solidFill>
                <a:srgbClr val="002060"/>
              </a:solidFill>
              <a:latin typeface="Tahoma" panose="020B0604030504040204" pitchFamily="34" charset="0"/>
              <a:cs typeface="Tahoma" panose="020B0604030504040204" pitchFamily="34" charset="0"/>
            </a:endParaRPr>
          </a:p>
        </p:txBody>
      </p:sp>
      <p:pic>
        <p:nvPicPr>
          <p:cNvPr id="14" name="Picture 13">
            <a:extLst>
              <a:ext uri="{FF2B5EF4-FFF2-40B4-BE49-F238E27FC236}">
                <a16:creationId xmlns:a16="http://schemas.microsoft.com/office/drawing/2014/main" id="{DEED41E4-0C27-4076-95AD-30615E600E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90816"/>
            <a:ext cx="1201408" cy="1236334"/>
          </a:xfrm>
          <a:prstGeom prst="rect">
            <a:avLst/>
          </a:prstGeom>
        </p:spPr>
      </p:pic>
      <p:sp>
        <p:nvSpPr>
          <p:cNvPr id="6" name="Rounded Rectangle 5"/>
          <p:cNvSpPr/>
          <p:nvPr/>
        </p:nvSpPr>
        <p:spPr>
          <a:xfrm>
            <a:off x="3158628" y="1444759"/>
            <a:ext cx="5756772" cy="1094138"/>
          </a:xfrm>
          <a:prstGeom prst="roundRect">
            <a:avLst>
              <a:gd name="adj" fmla="val 0"/>
            </a:avLst>
          </a:prstGeom>
          <a:solidFill>
            <a:schemeClr val="bg1"/>
          </a:solidFill>
          <a:ln>
            <a:solidFill>
              <a:srgbClr val="FF0000"/>
            </a:solidFill>
          </a:ln>
          <a:effectLst>
            <a:innerShdw blurRad="114300">
              <a:prstClr val="black"/>
            </a:innerShdw>
          </a:effectLst>
        </p:spPr>
        <p:style>
          <a:lnRef idx="2">
            <a:schemeClr val="dk1"/>
          </a:lnRef>
          <a:fillRef idx="1">
            <a:schemeClr val="lt1"/>
          </a:fillRef>
          <a:effectRef idx="0">
            <a:schemeClr val="dk1"/>
          </a:effectRef>
          <a:fontRef idx="minor">
            <a:schemeClr val="dk1"/>
          </a:fontRef>
        </p:style>
        <p:txBody>
          <a:bodyPr rtlCol="0" anchor="ctr"/>
          <a:lstStyle/>
          <a:p>
            <a:pPr algn="just"/>
            <a:r>
              <a:rPr lang="en-US" sz="1600" dirty="0"/>
              <a:t>Giới thiệu 62 Doanh nghiệp tham gia Chương trình Doanh nghiệp tiên phong do Bộ Kế hoạch và Đầu tư khởi xướng theo dự án Tăng cường năng lực cạnh tranh khu vực tư nhân Việt Nam (USAID IPSC</a:t>
            </a:r>
            <a:r>
              <a:rPr lang="en-US" sz="1600" dirty="0" smtClean="0"/>
              <a:t>).</a:t>
            </a:r>
            <a:endParaRPr lang="en-US" sz="1600" dirty="0">
              <a:latin typeface="Tahoma" panose="020B0604030504040204" pitchFamily="34" charset="0"/>
              <a:cs typeface="Tahoma" panose="020B0604030504040204" pitchFamily="34" charset="0"/>
            </a:endParaRPr>
          </a:p>
        </p:txBody>
      </p:sp>
      <p:sp>
        <p:nvSpPr>
          <p:cNvPr id="7" name="Rounded Rectangle 6"/>
          <p:cNvSpPr/>
          <p:nvPr/>
        </p:nvSpPr>
        <p:spPr>
          <a:xfrm>
            <a:off x="3158628" y="2601428"/>
            <a:ext cx="5756772" cy="1600200"/>
          </a:xfrm>
          <a:prstGeom prst="roundRect">
            <a:avLst>
              <a:gd name="adj" fmla="val 0"/>
            </a:avLst>
          </a:prstGeom>
          <a:solidFill>
            <a:schemeClr val="bg1"/>
          </a:solidFill>
          <a:ln>
            <a:solidFill>
              <a:srgbClr val="FF0000"/>
            </a:solidFill>
          </a:ln>
          <a:effectLst>
            <a:innerShdw blurRad="114300">
              <a:prstClr val="black"/>
            </a:innerShdw>
          </a:effectLst>
        </p:spPr>
        <p:style>
          <a:lnRef idx="2">
            <a:schemeClr val="dk1"/>
          </a:lnRef>
          <a:fillRef idx="1">
            <a:schemeClr val="lt1"/>
          </a:fillRef>
          <a:effectRef idx="0">
            <a:schemeClr val="dk1"/>
          </a:effectRef>
          <a:fontRef idx="minor">
            <a:schemeClr val="dk1"/>
          </a:fontRef>
        </p:style>
        <p:txBody>
          <a:bodyPr rtlCol="0" anchor="ctr"/>
          <a:lstStyle/>
          <a:p>
            <a:pPr algn="just"/>
            <a:r>
              <a:rPr lang="en-US" sz="1600" dirty="0"/>
              <a:t>Tổ chức tập huấn nâng cao năng lực cạnh tranh cho 120 Doanh nghiệp thông qua việc phối hợp Cục Phát triển doanh nghiệp (Bộ KHĐT) với chuyên đề như: Mở rộng thị trường, Thương mại điện tử, Thiết kế bao bì hàng hóa cho các Doanh nghiệp nhỏ và đang tăng trưởng (SGBs) trên địa bàn thành </a:t>
            </a:r>
            <a:r>
              <a:rPr lang="en-US" sz="1600" dirty="0" smtClean="0"/>
              <a:t>phố.</a:t>
            </a:r>
            <a:endParaRPr lang="en-US" sz="1600" dirty="0">
              <a:latin typeface="Tahoma" panose="020B0604030504040204" pitchFamily="34" charset="0"/>
              <a:cs typeface="Tahoma" panose="020B0604030504040204" pitchFamily="34" charset="0"/>
            </a:endParaRPr>
          </a:p>
        </p:txBody>
      </p:sp>
      <p:sp>
        <p:nvSpPr>
          <p:cNvPr id="8" name="Rounded Rectangle 7"/>
          <p:cNvSpPr/>
          <p:nvPr/>
        </p:nvSpPr>
        <p:spPr>
          <a:xfrm>
            <a:off x="3148930" y="4276781"/>
            <a:ext cx="5766470" cy="1601247"/>
          </a:xfrm>
          <a:prstGeom prst="roundRect">
            <a:avLst>
              <a:gd name="adj" fmla="val 0"/>
            </a:avLst>
          </a:prstGeom>
          <a:solidFill>
            <a:schemeClr val="bg1"/>
          </a:solidFill>
          <a:ln>
            <a:solidFill>
              <a:srgbClr val="FF0000"/>
            </a:solidFill>
          </a:ln>
          <a:effectLst>
            <a:innerShdw blurRad="114300">
              <a:prstClr val="black"/>
            </a:innerShdw>
          </a:effectLst>
        </p:spPr>
        <p:style>
          <a:lnRef idx="2">
            <a:schemeClr val="dk1"/>
          </a:lnRef>
          <a:fillRef idx="1">
            <a:schemeClr val="lt1"/>
          </a:fillRef>
          <a:effectRef idx="0">
            <a:schemeClr val="dk1"/>
          </a:effectRef>
          <a:fontRef idx="minor">
            <a:schemeClr val="dk1"/>
          </a:fontRef>
        </p:style>
        <p:txBody>
          <a:bodyPr rtlCol="0" anchor="ctr"/>
          <a:lstStyle/>
          <a:p>
            <a:pPr algn="just"/>
            <a:r>
              <a:rPr lang="en-US" sz="1600" dirty="0"/>
              <a:t>Tổ chức tập huấn nâng cao năng lực cạnh tranh cho 120 Doanh nghiệp thông qua việc phối hợp Cục Phát triển doanh nghiệp (Bộ KHĐT) với chuyên đề như: Mở rộng thị trường, Thương mại điện tử, Thiết kế bao bì hàng hóa cho các Doanh nghiệp nhỏ và đang tăng trưởng (SGBs) trên địa bàn thành </a:t>
            </a:r>
            <a:r>
              <a:rPr lang="en-US" sz="1600" dirty="0" smtClean="0"/>
              <a:t>phố.</a:t>
            </a:r>
            <a:endParaRPr lang="en-US" sz="1600" dirty="0">
              <a:latin typeface="Tahoma" panose="020B0604030504040204" pitchFamily="34" charset="0"/>
              <a:cs typeface="Tahoma" panose="020B0604030504040204" pitchFamily="34" charset="0"/>
            </a:endParaRPr>
          </a:p>
        </p:txBody>
      </p:sp>
      <p:sp>
        <p:nvSpPr>
          <p:cNvPr id="10" name="Rounded Rectangle 9"/>
          <p:cNvSpPr/>
          <p:nvPr/>
        </p:nvSpPr>
        <p:spPr>
          <a:xfrm>
            <a:off x="3148930" y="5954228"/>
            <a:ext cx="5766470" cy="838200"/>
          </a:xfrm>
          <a:prstGeom prst="roundRect">
            <a:avLst>
              <a:gd name="adj" fmla="val 0"/>
            </a:avLst>
          </a:prstGeom>
          <a:solidFill>
            <a:schemeClr val="bg1"/>
          </a:solidFill>
          <a:ln>
            <a:solidFill>
              <a:srgbClr val="FF0000"/>
            </a:solidFill>
          </a:ln>
          <a:effectLst>
            <a:innerShdw blurRad="114300">
              <a:prstClr val="black"/>
            </a:innerShdw>
          </a:effectLst>
        </p:spPr>
        <p:style>
          <a:lnRef idx="2">
            <a:schemeClr val="dk1"/>
          </a:lnRef>
          <a:fillRef idx="1">
            <a:schemeClr val="lt1"/>
          </a:fillRef>
          <a:effectRef idx="0">
            <a:schemeClr val="dk1"/>
          </a:effectRef>
          <a:fontRef idx="minor">
            <a:schemeClr val="dk1"/>
          </a:fontRef>
        </p:style>
        <p:txBody>
          <a:bodyPr rtlCol="0" anchor="ctr"/>
          <a:lstStyle/>
          <a:p>
            <a:pPr algn="just"/>
            <a:r>
              <a:rPr lang="en-US" sz="1600" dirty="0"/>
              <a:t>Phối hợp Cục thuế thành phố tổ chức tập huấn quyết toán thuế cho hơn 100 doanh nghiệp trên địa bàn thành </a:t>
            </a:r>
            <a:r>
              <a:rPr lang="en-US" sz="1600" dirty="0" smtClean="0"/>
              <a:t>phố,</a:t>
            </a:r>
            <a:endParaRPr lang="en-US" sz="1600" dirty="0">
              <a:latin typeface="Tahoma" panose="020B0604030504040204" pitchFamily="34" charset="0"/>
              <a:cs typeface="Tahoma" panose="020B0604030504040204" pitchFamily="34" charset="0"/>
            </a:endParaRPr>
          </a:p>
        </p:txBody>
      </p:sp>
      <p:cxnSp>
        <p:nvCxnSpPr>
          <p:cNvPr id="4" name="Straight Connector 3"/>
          <p:cNvCxnSpPr/>
          <p:nvPr/>
        </p:nvCxnSpPr>
        <p:spPr>
          <a:xfrm>
            <a:off x="2960508" y="1991828"/>
            <a:ext cx="0" cy="4419600"/>
          </a:xfrm>
          <a:prstGeom prst="line">
            <a:avLst/>
          </a:prstGeom>
        </p:spPr>
        <p:style>
          <a:lnRef idx="3">
            <a:schemeClr val="accent4"/>
          </a:lnRef>
          <a:fillRef idx="0">
            <a:schemeClr val="accent4"/>
          </a:fillRef>
          <a:effectRef idx="2">
            <a:schemeClr val="accent4"/>
          </a:effectRef>
          <a:fontRef idx="minor">
            <a:schemeClr val="tx1"/>
          </a:fontRef>
        </p:style>
      </p:cxnSp>
      <p:cxnSp>
        <p:nvCxnSpPr>
          <p:cNvPr id="11" name="Straight Arrow Connector 10"/>
          <p:cNvCxnSpPr>
            <a:endCxn id="6" idx="1"/>
          </p:cNvCxnSpPr>
          <p:nvPr/>
        </p:nvCxnSpPr>
        <p:spPr>
          <a:xfrm flipV="1">
            <a:off x="2960508" y="1991828"/>
            <a:ext cx="198120" cy="1367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5" name="Straight Arrow Connector 14"/>
          <p:cNvCxnSpPr/>
          <p:nvPr/>
        </p:nvCxnSpPr>
        <p:spPr>
          <a:xfrm flipV="1">
            <a:off x="2954967" y="3366461"/>
            <a:ext cx="198120" cy="13669"/>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6" name="Straight Arrow Connector 15"/>
          <p:cNvCxnSpPr/>
          <p:nvPr/>
        </p:nvCxnSpPr>
        <p:spPr>
          <a:xfrm flipV="1">
            <a:off x="2950810" y="4963628"/>
            <a:ext cx="198120" cy="13669"/>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7" name="Straight Arrow Connector 16"/>
          <p:cNvCxnSpPr/>
          <p:nvPr/>
        </p:nvCxnSpPr>
        <p:spPr>
          <a:xfrm flipV="1">
            <a:off x="2950810" y="6389223"/>
            <a:ext cx="198120" cy="13669"/>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24" name="Straight Connector 23"/>
          <p:cNvCxnSpPr>
            <a:stCxn id="2" idx="0"/>
          </p:cNvCxnSpPr>
          <p:nvPr/>
        </p:nvCxnSpPr>
        <p:spPr>
          <a:xfrm flipV="1">
            <a:off x="2590800" y="4201628"/>
            <a:ext cx="379407" cy="4136"/>
          </a:xfrm>
          <a:prstGeom prst="line">
            <a:avLst/>
          </a:prstGeom>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4650531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0159" y="1506984"/>
            <a:ext cx="3068469" cy="400110"/>
          </a:xfrm>
          <a:prstGeom prst="rect">
            <a:avLst/>
          </a:prstGeom>
        </p:spPr>
        <p:txBody>
          <a:bodyPr wrap="none">
            <a:spAutoFit/>
          </a:bodyPr>
          <a:lstStyle/>
          <a:p>
            <a:r>
              <a:rPr lang="vi-VN" sz="2000" b="1" dirty="0" smtClean="0"/>
              <a:t>* KẾT QUẢ ĐẠT ĐƯỢC:</a:t>
            </a:r>
            <a:endParaRPr lang="en-US" sz="2000" b="1" dirty="0">
              <a:latin typeface="+mj-lt"/>
            </a:endParaRPr>
          </a:p>
        </p:txBody>
      </p:sp>
      <p:pic>
        <p:nvPicPr>
          <p:cNvPr id="5" name="Picture 4"/>
          <p:cNvPicPr>
            <a:picLocks noChangeAspect="1"/>
          </p:cNvPicPr>
          <p:nvPr/>
        </p:nvPicPr>
        <p:blipFill>
          <a:blip r:embed="rId2"/>
          <a:stretch>
            <a:fillRect/>
          </a:stretch>
        </p:blipFill>
        <p:spPr>
          <a:xfrm>
            <a:off x="5562600" y="3642340"/>
            <a:ext cx="3274080" cy="26627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Title 1"/>
          <p:cNvSpPr txBox="1">
            <a:spLocks/>
          </p:cNvSpPr>
          <p:nvPr/>
        </p:nvSpPr>
        <p:spPr bwMode="gray">
          <a:xfrm>
            <a:off x="1295400" y="304800"/>
            <a:ext cx="7848600"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rgbClr val="000000">
                      <a:alpha val="50000"/>
                    </a:srgbClr>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000" kern="12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panose="020B0604020202020204" pitchFamily="34" charset="0"/>
              </a:defRPr>
            </a:lvl2pPr>
            <a:lvl3pPr algn="l" rtl="0" eaLnBrk="1" fontAlgn="base" hangingPunct="1">
              <a:spcBef>
                <a:spcPct val="0"/>
              </a:spcBef>
              <a:spcAft>
                <a:spcPct val="0"/>
              </a:spcAft>
              <a:defRPr sz="4000">
                <a:solidFill>
                  <a:schemeClr val="bg1"/>
                </a:solidFill>
                <a:latin typeface="Arial" panose="020B0604020202020204" pitchFamily="34" charset="0"/>
              </a:defRPr>
            </a:lvl3pPr>
            <a:lvl4pPr algn="l" rtl="0" eaLnBrk="1" fontAlgn="base" hangingPunct="1">
              <a:spcBef>
                <a:spcPct val="0"/>
              </a:spcBef>
              <a:spcAft>
                <a:spcPct val="0"/>
              </a:spcAft>
              <a:defRPr sz="4000">
                <a:solidFill>
                  <a:schemeClr val="bg1"/>
                </a:solidFill>
                <a:latin typeface="Arial" panose="020B0604020202020204" pitchFamily="34" charset="0"/>
              </a:defRPr>
            </a:lvl4pPr>
            <a:lvl5pPr algn="l" rtl="0" eaLnBrk="1" fontAlgn="base" hangingPunct="1">
              <a:spcBef>
                <a:spcPct val="0"/>
              </a:spcBef>
              <a:spcAft>
                <a:spcPct val="0"/>
              </a:spcAft>
              <a:defRPr sz="4000">
                <a:solidFill>
                  <a:schemeClr val="bg1"/>
                </a:solidFill>
                <a:latin typeface="Arial" panose="020B0604020202020204" pitchFamily="34" charset="0"/>
              </a:defRPr>
            </a:lvl5pPr>
            <a:lvl6pPr marL="457200" algn="l" rtl="0" eaLnBrk="1" fontAlgn="base" hangingPunct="1">
              <a:spcBef>
                <a:spcPct val="0"/>
              </a:spcBef>
              <a:spcAft>
                <a:spcPct val="0"/>
              </a:spcAft>
              <a:defRPr sz="4000">
                <a:solidFill>
                  <a:schemeClr val="bg1"/>
                </a:solidFill>
                <a:latin typeface="Arial" panose="020B0604020202020204" pitchFamily="34" charset="0"/>
              </a:defRPr>
            </a:lvl6pPr>
            <a:lvl7pPr marL="914400" algn="l" rtl="0" eaLnBrk="1" fontAlgn="base" hangingPunct="1">
              <a:spcBef>
                <a:spcPct val="0"/>
              </a:spcBef>
              <a:spcAft>
                <a:spcPct val="0"/>
              </a:spcAft>
              <a:defRPr sz="4000">
                <a:solidFill>
                  <a:schemeClr val="bg1"/>
                </a:solidFill>
                <a:latin typeface="Arial" panose="020B0604020202020204" pitchFamily="34" charset="0"/>
              </a:defRPr>
            </a:lvl7pPr>
            <a:lvl8pPr marL="1371600" algn="l" rtl="0" eaLnBrk="1" fontAlgn="base" hangingPunct="1">
              <a:spcBef>
                <a:spcPct val="0"/>
              </a:spcBef>
              <a:spcAft>
                <a:spcPct val="0"/>
              </a:spcAft>
              <a:defRPr sz="4000">
                <a:solidFill>
                  <a:schemeClr val="bg1"/>
                </a:solidFill>
                <a:latin typeface="Arial" panose="020B0604020202020204" pitchFamily="34" charset="0"/>
              </a:defRPr>
            </a:lvl8pPr>
            <a:lvl9pPr marL="1828800" algn="l" rtl="0" eaLnBrk="1" fontAlgn="base" hangingPunct="1">
              <a:spcBef>
                <a:spcPct val="0"/>
              </a:spcBef>
              <a:spcAft>
                <a:spcPct val="0"/>
              </a:spcAft>
              <a:defRPr sz="4000">
                <a:solidFill>
                  <a:schemeClr val="bg1"/>
                </a:solidFill>
                <a:latin typeface="Arial" panose="020B0604020202020204" pitchFamily="34" charset="0"/>
              </a:defRPr>
            </a:lvl9pPr>
          </a:lstStyle>
          <a:p>
            <a:pPr algn="ctr"/>
            <a:r>
              <a:rPr lang="vi-VN" sz="3000" b="1" dirty="0" smtClean="0">
                <a:solidFill>
                  <a:srgbClr val="002060"/>
                </a:solidFill>
                <a:latin typeface="Tahoma" panose="020B0604030504040204" pitchFamily="34" charset="0"/>
                <a:cs typeface="Tahoma" panose="020B0604030504040204" pitchFamily="34" charset="0"/>
              </a:rPr>
              <a:t>SỞ KẾ HOẠCH VÀ ĐẦU TƯ</a:t>
            </a:r>
            <a:endParaRPr lang="en-US" sz="3000" b="1" dirty="0">
              <a:solidFill>
                <a:srgbClr val="002060"/>
              </a:solidFill>
              <a:latin typeface="Tahoma" panose="020B0604030504040204" pitchFamily="34" charset="0"/>
              <a:cs typeface="Tahoma" panose="020B0604030504040204" pitchFamily="34" charset="0"/>
            </a:endParaRPr>
          </a:p>
        </p:txBody>
      </p:sp>
      <p:pic>
        <p:nvPicPr>
          <p:cNvPr id="7" name="Picture 6">
            <a:extLst>
              <a:ext uri="{FF2B5EF4-FFF2-40B4-BE49-F238E27FC236}">
                <a16:creationId xmlns:a16="http://schemas.microsoft.com/office/drawing/2014/main" id="{DEED41E4-0C27-4076-95AD-30615E600E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90816"/>
            <a:ext cx="1201408" cy="1236334"/>
          </a:xfrm>
          <a:prstGeom prst="rect">
            <a:avLst/>
          </a:prstGeom>
        </p:spPr>
      </p:pic>
      <p:sp>
        <p:nvSpPr>
          <p:cNvPr id="8" name="Rounded Rectangle 7"/>
          <p:cNvSpPr/>
          <p:nvPr/>
        </p:nvSpPr>
        <p:spPr>
          <a:xfrm>
            <a:off x="342900" y="1907094"/>
            <a:ext cx="8572500" cy="1378030"/>
          </a:xfrm>
          <a:prstGeom prst="roundRect">
            <a:avLst>
              <a:gd name="adj" fmla="val 0"/>
            </a:avLst>
          </a:prstGeom>
          <a:solidFill>
            <a:schemeClr val="bg1"/>
          </a:solidFill>
          <a:ln>
            <a:solidFill>
              <a:srgbClr val="FF0000"/>
            </a:solidFill>
          </a:ln>
          <a:effectLst>
            <a:innerShdw blurRad="114300">
              <a:prstClr val="black"/>
            </a:innerShdw>
          </a:effectLst>
        </p:spPr>
        <p:style>
          <a:lnRef idx="2">
            <a:schemeClr val="dk1"/>
          </a:lnRef>
          <a:fillRef idx="1">
            <a:schemeClr val="lt1"/>
          </a:fillRef>
          <a:effectRef idx="0">
            <a:schemeClr val="dk1"/>
          </a:effectRef>
          <a:fontRef idx="minor">
            <a:schemeClr val="dk1"/>
          </a:fontRef>
        </p:style>
        <p:txBody>
          <a:bodyPr rtlCol="0" anchor="ctr"/>
          <a:lstStyle/>
          <a:p>
            <a:pPr algn="just"/>
            <a:r>
              <a:rPr lang="en-US" sz="1600" dirty="0" smtClean="0"/>
              <a:t>Nhiều </a:t>
            </a:r>
            <a:r>
              <a:rPr lang="en-US" sz="1600" dirty="0"/>
              <a:t>mô hình liên quan đến giải quyết thủ tục hành chính nhằm hỗ trợ các doanh nghiệp trong quá trình hoạt động như: trả kết quả trong 1 ngày làm việc đối với 8 thủ tục, tiếp nhận và trả kết quả theo mô hình dịch vụ công trực tuyến toàn trình trong lĩnh vực đăng ký doanh nghiệp, kết quả hiện nay tỷ lệ hồ sơ trực tuyến đạt trên 74%.</a:t>
            </a:r>
            <a:endParaRPr lang="en-US" sz="1600" dirty="0">
              <a:latin typeface="Tahoma" panose="020B0604030504040204" pitchFamily="34" charset="0"/>
              <a:cs typeface="Tahoma" panose="020B0604030504040204" pitchFamily="34" charset="0"/>
            </a:endParaRPr>
          </a:p>
        </p:txBody>
      </p:sp>
      <p:sp>
        <p:nvSpPr>
          <p:cNvPr id="9" name="Rounded Rectangle 8"/>
          <p:cNvSpPr/>
          <p:nvPr/>
        </p:nvSpPr>
        <p:spPr>
          <a:xfrm>
            <a:off x="342900" y="3505200"/>
            <a:ext cx="4876800" cy="1619744"/>
          </a:xfrm>
          <a:prstGeom prst="roundRect">
            <a:avLst>
              <a:gd name="adj" fmla="val 0"/>
            </a:avLst>
          </a:prstGeom>
          <a:solidFill>
            <a:schemeClr val="bg1"/>
          </a:solidFill>
          <a:ln>
            <a:solidFill>
              <a:srgbClr val="FF0000"/>
            </a:solidFill>
          </a:ln>
          <a:effectLst>
            <a:innerShdw blurRad="114300">
              <a:prstClr val="black"/>
            </a:innerShdw>
          </a:effectLst>
        </p:spPr>
        <p:style>
          <a:lnRef idx="2">
            <a:schemeClr val="dk1"/>
          </a:lnRef>
          <a:fillRef idx="1">
            <a:schemeClr val="lt1"/>
          </a:fillRef>
          <a:effectRef idx="0">
            <a:schemeClr val="dk1"/>
          </a:effectRef>
          <a:fontRef idx="minor">
            <a:schemeClr val="dk1"/>
          </a:fontRef>
        </p:style>
        <p:txBody>
          <a:bodyPr rtlCol="0" anchor="ctr"/>
          <a:lstStyle/>
          <a:p>
            <a:pPr algn="just">
              <a:lnSpc>
                <a:spcPct val="130000"/>
              </a:lnSpc>
            </a:pPr>
            <a:r>
              <a:rPr lang="en-US" sz="1600" dirty="0"/>
              <a:t>Ngoài ra, Sở còn xây dựng và phát hành tài liệu hướng dẫn nộp hồ sơ đăng ký doanh nghiệp trực tuyến, kênh Zalo hỗ trợ giải đáp thủ tục đăng ký doanh nghiệp... đã nhận được nhiều phản hồi tích cực từ cộng đồng doanh nghiệp.</a:t>
            </a:r>
            <a:endParaRPr lang="en-US" sz="1600"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39368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0159" y="1391962"/>
            <a:ext cx="2651688" cy="400110"/>
          </a:xfrm>
          <a:prstGeom prst="rect">
            <a:avLst/>
          </a:prstGeom>
        </p:spPr>
        <p:txBody>
          <a:bodyPr wrap="none">
            <a:spAutoFit/>
          </a:bodyPr>
          <a:lstStyle/>
          <a:p>
            <a:r>
              <a:rPr lang="vi-VN" sz="2000" b="1" dirty="0" smtClean="0"/>
              <a:t>* NHỮNG HẠN CHẾ:</a:t>
            </a:r>
            <a:endParaRPr lang="en-US" sz="2000" b="1" dirty="0">
              <a:latin typeface="+mj-lt"/>
            </a:endParaRPr>
          </a:p>
        </p:txBody>
      </p:sp>
      <p:sp>
        <p:nvSpPr>
          <p:cNvPr id="2" name="Rounded Rectangle 1"/>
          <p:cNvSpPr/>
          <p:nvPr/>
        </p:nvSpPr>
        <p:spPr>
          <a:xfrm>
            <a:off x="90159" y="2209800"/>
            <a:ext cx="2500641" cy="4572000"/>
          </a:xfrm>
          <a:prstGeom prst="roundRect">
            <a:avLst/>
          </a:prstGeom>
          <a:solidFill>
            <a:schemeClr val="bg1"/>
          </a:solidFill>
          <a:ln>
            <a:solidFill>
              <a:srgbClr val="FF0000"/>
            </a:solidFill>
          </a:ln>
          <a:effectLst>
            <a:innerShdw blurRad="114300">
              <a:prstClr val="black"/>
            </a:innerShdw>
          </a:effectLst>
        </p:spPr>
        <p:style>
          <a:lnRef idx="2">
            <a:schemeClr val="dk1"/>
          </a:lnRef>
          <a:fillRef idx="1">
            <a:schemeClr val="lt1"/>
          </a:fillRef>
          <a:effectRef idx="0">
            <a:schemeClr val="dk1"/>
          </a:effectRef>
          <a:fontRef idx="minor">
            <a:schemeClr val="dk1"/>
          </a:fontRef>
        </p:style>
        <p:txBody>
          <a:bodyPr rtlCol="0" anchor="ctr"/>
          <a:lstStyle/>
          <a:p>
            <a:pPr algn="just"/>
            <a:r>
              <a:rPr lang="it-IT" sz="1700" dirty="0">
                <a:latin typeface="Tahoma" panose="020B0604030504040204" pitchFamily="34" charset="0"/>
                <a:cs typeface="Tahoma" panose="020B0604030504040204" pitchFamily="34" charset="0"/>
              </a:rPr>
              <a:t>Chuyển đổi số là vấn đề phức tạp, khó khăn, cần sự phối hợp đồng bộ và sự vào cuộc quyết liệt từ Trung ương đến cơ sở, đặc biệt là người đứng đầu. Một số Bộ ngành chưa hướng dẫn cụ thể triển khai chuyển đổi số cho các Sở chuyên ngành, cũng như triển khai hướng dẫn các nền tảng số cho địa phương.</a:t>
            </a:r>
            <a:endParaRPr lang="en-US" sz="1700" dirty="0">
              <a:latin typeface="Tahoma" panose="020B0604030504040204" pitchFamily="34" charset="0"/>
              <a:cs typeface="Tahoma" panose="020B0604030504040204" pitchFamily="34" charset="0"/>
            </a:endParaRPr>
          </a:p>
        </p:txBody>
      </p:sp>
      <p:sp>
        <p:nvSpPr>
          <p:cNvPr id="12" name="Rounded Rectangle 11"/>
          <p:cNvSpPr/>
          <p:nvPr/>
        </p:nvSpPr>
        <p:spPr>
          <a:xfrm>
            <a:off x="2741847" y="2209800"/>
            <a:ext cx="3887553" cy="4572000"/>
          </a:xfrm>
          <a:prstGeom prst="roundRect">
            <a:avLst/>
          </a:prstGeom>
          <a:solidFill>
            <a:schemeClr val="bg1"/>
          </a:solidFill>
          <a:ln>
            <a:solidFill>
              <a:srgbClr val="FF0000"/>
            </a:solidFill>
          </a:ln>
          <a:effectLst>
            <a:innerShdw blurRad="114300">
              <a:prstClr val="black"/>
            </a:innerShdw>
          </a:effectLst>
        </p:spPr>
        <p:style>
          <a:lnRef idx="2">
            <a:schemeClr val="dk1"/>
          </a:lnRef>
          <a:fillRef idx="1">
            <a:schemeClr val="lt1"/>
          </a:fillRef>
          <a:effectRef idx="0">
            <a:schemeClr val="dk1"/>
          </a:effectRef>
          <a:fontRef idx="minor">
            <a:schemeClr val="dk1"/>
          </a:fontRef>
        </p:style>
        <p:txBody>
          <a:bodyPr rtlCol="0" anchor="ctr"/>
          <a:lstStyle/>
          <a:p>
            <a:pPr algn="just"/>
            <a:r>
              <a:rPr lang="it-IT" sz="1700" dirty="0" smtClean="0">
                <a:latin typeface="Tahoma" panose="020B0604030504040204" pitchFamily="34" charset="0"/>
                <a:cs typeface="Tahoma" panose="020B0604030504040204" pitchFamily="34" charset="0"/>
              </a:rPr>
              <a:t>Qu</a:t>
            </a:r>
            <a:r>
              <a:rPr lang="vi-VN" sz="1700" dirty="0" smtClean="0">
                <a:latin typeface="Tahoma" panose="020B0604030504040204" pitchFamily="34" charset="0"/>
                <a:cs typeface="Tahoma" panose="020B0604030504040204" pitchFamily="34" charset="0"/>
              </a:rPr>
              <a:t>á trình chuyển đổi số còn khá chậm, thiếu tính chủ động do hạ tầng phục vụ quá trình chuyển đổi số còn một số hạn chế nhất định; nhiều doanh nghiệp còn bị động, năng lực tiếp cận, ứng dụng, phát triển công nghệ hiện đại còn thấp. </a:t>
            </a:r>
            <a:r>
              <a:rPr lang="es-ES" sz="1700" dirty="0" err="1" smtClean="0">
                <a:latin typeface="Tahoma" panose="020B0604030504040204" pitchFamily="34" charset="0"/>
                <a:cs typeface="Tahoma" panose="020B0604030504040204" pitchFamily="34" charset="0"/>
              </a:rPr>
              <a:t>Trình</a:t>
            </a:r>
            <a:r>
              <a:rPr lang="es-ES" sz="1700" dirty="0" smtClean="0">
                <a:latin typeface="Tahoma" panose="020B0604030504040204" pitchFamily="34" charset="0"/>
                <a:cs typeface="Tahoma" panose="020B0604030504040204" pitchFamily="34" charset="0"/>
              </a:rPr>
              <a:t> </a:t>
            </a:r>
            <a:r>
              <a:rPr lang="es-ES" sz="1700" dirty="0" err="1" smtClean="0">
                <a:latin typeface="Tahoma" panose="020B0604030504040204" pitchFamily="34" charset="0"/>
                <a:cs typeface="Tahoma" panose="020B0604030504040204" pitchFamily="34" charset="0"/>
              </a:rPr>
              <a:t>độ</a:t>
            </a:r>
            <a:r>
              <a:rPr lang="es-ES" sz="1700" dirty="0" smtClean="0">
                <a:latin typeface="Tahoma" panose="020B0604030504040204" pitchFamily="34" charset="0"/>
                <a:cs typeface="Tahoma" panose="020B0604030504040204" pitchFamily="34" charset="0"/>
              </a:rPr>
              <a:t> </a:t>
            </a:r>
            <a:r>
              <a:rPr lang="es-ES" sz="1700" dirty="0" err="1" smtClean="0">
                <a:latin typeface="Tahoma" panose="020B0604030504040204" pitchFamily="34" charset="0"/>
                <a:cs typeface="Tahoma" panose="020B0604030504040204" pitchFamily="34" charset="0"/>
              </a:rPr>
              <a:t>công</a:t>
            </a:r>
            <a:r>
              <a:rPr lang="es-ES" sz="1700" dirty="0" smtClean="0">
                <a:latin typeface="Tahoma" panose="020B0604030504040204" pitchFamily="34" charset="0"/>
                <a:cs typeface="Tahoma" panose="020B0604030504040204" pitchFamily="34" charset="0"/>
              </a:rPr>
              <a:t> </a:t>
            </a:r>
            <a:r>
              <a:rPr lang="es-ES" sz="1700" dirty="0" err="1" smtClean="0">
                <a:latin typeface="Tahoma" panose="020B0604030504040204" pitchFamily="34" charset="0"/>
                <a:cs typeface="Tahoma" panose="020B0604030504040204" pitchFamily="34" charset="0"/>
              </a:rPr>
              <a:t>nghệ</a:t>
            </a:r>
            <a:r>
              <a:rPr lang="es-ES" sz="1700" dirty="0" smtClean="0">
                <a:latin typeface="Tahoma" panose="020B0604030504040204" pitchFamily="34" charset="0"/>
                <a:cs typeface="Tahoma" panose="020B0604030504040204" pitchFamily="34" charset="0"/>
              </a:rPr>
              <a:t> </a:t>
            </a:r>
            <a:r>
              <a:rPr lang="es-ES" sz="1700" dirty="0" err="1" smtClean="0">
                <a:latin typeface="Tahoma" panose="020B0604030504040204" pitchFamily="34" charset="0"/>
                <a:cs typeface="Tahoma" panose="020B0604030504040204" pitchFamily="34" charset="0"/>
              </a:rPr>
              <a:t>sản</a:t>
            </a:r>
            <a:r>
              <a:rPr lang="es-ES" sz="1700" dirty="0" smtClean="0">
                <a:latin typeface="Tahoma" panose="020B0604030504040204" pitchFamily="34" charset="0"/>
                <a:cs typeface="Tahoma" panose="020B0604030504040204" pitchFamily="34" charset="0"/>
              </a:rPr>
              <a:t> </a:t>
            </a:r>
            <a:r>
              <a:rPr lang="es-ES" sz="1700" dirty="0" err="1" smtClean="0">
                <a:latin typeface="Tahoma" panose="020B0604030504040204" pitchFamily="34" charset="0"/>
                <a:cs typeface="Tahoma" panose="020B0604030504040204" pitchFamily="34" charset="0"/>
              </a:rPr>
              <a:t>xuất</a:t>
            </a:r>
            <a:r>
              <a:rPr lang="es-ES" sz="1700" dirty="0" smtClean="0">
                <a:latin typeface="Tahoma" panose="020B0604030504040204" pitchFamily="34" charset="0"/>
                <a:cs typeface="Tahoma" panose="020B0604030504040204" pitchFamily="34" charset="0"/>
              </a:rPr>
              <a:t> </a:t>
            </a:r>
            <a:r>
              <a:rPr lang="es-ES" sz="1700" dirty="0" err="1" smtClean="0">
                <a:latin typeface="Tahoma" panose="020B0604030504040204" pitchFamily="34" charset="0"/>
                <a:cs typeface="Tahoma" panose="020B0604030504040204" pitchFamily="34" charset="0"/>
              </a:rPr>
              <a:t>tuy</a:t>
            </a:r>
            <a:r>
              <a:rPr lang="es-ES" sz="1700" dirty="0" smtClean="0">
                <a:latin typeface="Tahoma" panose="020B0604030504040204" pitchFamily="34" charset="0"/>
                <a:cs typeface="Tahoma" panose="020B0604030504040204" pitchFamily="34" charset="0"/>
              </a:rPr>
              <a:t> </a:t>
            </a:r>
            <a:r>
              <a:rPr lang="es-ES" sz="1700" dirty="0" err="1" smtClean="0">
                <a:latin typeface="Tahoma" panose="020B0604030504040204" pitchFamily="34" charset="0"/>
                <a:cs typeface="Tahoma" panose="020B0604030504040204" pitchFamily="34" charset="0"/>
              </a:rPr>
              <a:t>đã</a:t>
            </a:r>
            <a:r>
              <a:rPr lang="es-ES" sz="1700" dirty="0" smtClean="0">
                <a:latin typeface="Tahoma" panose="020B0604030504040204" pitchFamily="34" charset="0"/>
                <a:cs typeface="Tahoma" panose="020B0604030504040204" pitchFamily="34" charset="0"/>
              </a:rPr>
              <a:t> </a:t>
            </a:r>
            <a:r>
              <a:rPr lang="es-ES" sz="1700" dirty="0" err="1" smtClean="0">
                <a:latin typeface="Tahoma" panose="020B0604030504040204" pitchFamily="34" charset="0"/>
                <a:cs typeface="Tahoma" panose="020B0604030504040204" pitchFamily="34" charset="0"/>
              </a:rPr>
              <a:t>được</a:t>
            </a:r>
            <a:r>
              <a:rPr lang="es-ES" sz="1700" dirty="0" smtClean="0">
                <a:latin typeface="Tahoma" panose="020B0604030504040204" pitchFamily="34" charset="0"/>
                <a:cs typeface="Tahoma" panose="020B0604030504040204" pitchFamily="34" charset="0"/>
              </a:rPr>
              <a:t> </a:t>
            </a:r>
            <a:r>
              <a:rPr lang="es-ES" sz="1700" dirty="0" err="1" smtClean="0">
                <a:latin typeface="Tahoma" panose="020B0604030504040204" pitchFamily="34" charset="0"/>
                <a:cs typeface="Tahoma" panose="020B0604030504040204" pitchFamily="34" charset="0"/>
              </a:rPr>
              <a:t>nhiều</a:t>
            </a:r>
            <a:r>
              <a:rPr lang="es-ES" sz="1700" dirty="0" smtClean="0">
                <a:latin typeface="Tahoma" panose="020B0604030504040204" pitchFamily="34" charset="0"/>
                <a:cs typeface="Tahoma" panose="020B0604030504040204" pitchFamily="34" charset="0"/>
              </a:rPr>
              <a:t> </a:t>
            </a:r>
            <a:r>
              <a:rPr lang="es-ES" sz="1700" dirty="0" err="1" smtClean="0">
                <a:latin typeface="Tahoma" panose="020B0604030504040204" pitchFamily="34" charset="0"/>
                <a:cs typeface="Tahoma" panose="020B0604030504040204" pitchFamily="34" charset="0"/>
              </a:rPr>
              <a:t>doanh</a:t>
            </a:r>
            <a:r>
              <a:rPr lang="es-ES" sz="1700" dirty="0" smtClean="0">
                <a:latin typeface="Tahoma" panose="020B0604030504040204" pitchFamily="34" charset="0"/>
                <a:cs typeface="Tahoma" panose="020B0604030504040204" pitchFamily="34" charset="0"/>
              </a:rPr>
              <a:t> </a:t>
            </a:r>
            <a:r>
              <a:rPr lang="es-ES" sz="1700" dirty="0" err="1" smtClean="0">
                <a:latin typeface="Tahoma" panose="020B0604030504040204" pitchFamily="34" charset="0"/>
                <a:cs typeface="Tahoma" panose="020B0604030504040204" pitchFamily="34" charset="0"/>
              </a:rPr>
              <a:t>nghiệp</a:t>
            </a:r>
            <a:r>
              <a:rPr lang="es-ES" sz="1700" dirty="0" smtClean="0">
                <a:latin typeface="Tahoma" panose="020B0604030504040204" pitchFamily="34" charset="0"/>
                <a:cs typeface="Tahoma" panose="020B0604030504040204" pitchFamily="34" charset="0"/>
              </a:rPr>
              <a:t> </a:t>
            </a:r>
            <a:r>
              <a:rPr lang="es-ES" sz="1700" dirty="0" err="1" smtClean="0">
                <a:latin typeface="Tahoma" panose="020B0604030504040204" pitchFamily="34" charset="0"/>
                <a:cs typeface="Tahoma" panose="020B0604030504040204" pitchFamily="34" charset="0"/>
              </a:rPr>
              <a:t>trên</a:t>
            </a:r>
            <a:r>
              <a:rPr lang="es-ES" sz="1700" dirty="0" smtClean="0">
                <a:latin typeface="Tahoma" panose="020B0604030504040204" pitchFamily="34" charset="0"/>
                <a:cs typeface="Tahoma" panose="020B0604030504040204" pitchFamily="34" charset="0"/>
              </a:rPr>
              <a:t> </a:t>
            </a:r>
            <a:r>
              <a:rPr lang="es-ES" sz="1700" dirty="0" err="1" smtClean="0">
                <a:latin typeface="Tahoma" panose="020B0604030504040204" pitchFamily="34" charset="0"/>
                <a:cs typeface="Tahoma" panose="020B0604030504040204" pitchFamily="34" charset="0"/>
              </a:rPr>
              <a:t>địa</a:t>
            </a:r>
            <a:r>
              <a:rPr lang="es-ES" sz="1700" dirty="0" smtClean="0">
                <a:latin typeface="Tahoma" panose="020B0604030504040204" pitchFamily="34" charset="0"/>
                <a:cs typeface="Tahoma" panose="020B0604030504040204" pitchFamily="34" charset="0"/>
              </a:rPr>
              <a:t> </a:t>
            </a:r>
            <a:r>
              <a:rPr lang="es-ES" sz="1700" dirty="0" err="1" smtClean="0">
                <a:latin typeface="Tahoma" panose="020B0604030504040204" pitchFamily="34" charset="0"/>
                <a:cs typeface="Tahoma" panose="020B0604030504040204" pitchFamily="34" charset="0"/>
              </a:rPr>
              <a:t>bàn</a:t>
            </a:r>
            <a:r>
              <a:rPr lang="es-ES" sz="1700" dirty="0" smtClean="0">
                <a:latin typeface="Tahoma" panose="020B0604030504040204" pitchFamily="34" charset="0"/>
                <a:cs typeface="Tahoma" panose="020B0604030504040204" pitchFamily="34" charset="0"/>
              </a:rPr>
              <a:t> </a:t>
            </a:r>
            <a:r>
              <a:rPr lang="es-ES" sz="1700" dirty="0" err="1" smtClean="0">
                <a:latin typeface="Tahoma" panose="020B0604030504040204" pitchFamily="34" charset="0"/>
                <a:cs typeface="Tahoma" panose="020B0604030504040204" pitchFamily="34" charset="0"/>
              </a:rPr>
              <a:t>thành</a:t>
            </a:r>
            <a:r>
              <a:rPr lang="es-ES" sz="1700" dirty="0" smtClean="0">
                <a:latin typeface="Tahoma" panose="020B0604030504040204" pitchFamily="34" charset="0"/>
                <a:cs typeface="Tahoma" panose="020B0604030504040204" pitchFamily="34" charset="0"/>
              </a:rPr>
              <a:t> </a:t>
            </a:r>
            <a:r>
              <a:rPr lang="es-ES" sz="1700" dirty="0" err="1" smtClean="0">
                <a:latin typeface="Tahoma" panose="020B0604030504040204" pitchFamily="34" charset="0"/>
                <a:cs typeface="Tahoma" panose="020B0604030504040204" pitchFamily="34" charset="0"/>
              </a:rPr>
              <a:t>phố</a:t>
            </a:r>
            <a:r>
              <a:rPr lang="es-ES" sz="1700" dirty="0" smtClean="0">
                <a:latin typeface="Tahoma" panose="020B0604030504040204" pitchFamily="34" charset="0"/>
                <a:cs typeface="Tahoma" panose="020B0604030504040204" pitchFamily="34" charset="0"/>
              </a:rPr>
              <a:t> </a:t>
            </a:r>
            <a:r>
              <a:rPr lang="es-ES" sz="1700" dirty="0" err="1" smtClean="0">
                <a:latin typeface="Tahoma" panose="020B0604030504040204" pitchFamily="34" charset="0"/>
                <a:cs typeface="Tahoma" panose="020B0604030504040204" pitchFamily="34" charset="0"/>
              </a:rPr>
              <a:t>đầu</a:t>
            </a:r>
            <a:r>
              <a:rPr lang="es-ES" sz="1700" dirty="0" smtClean="0">
                <a:latin typeface="Tahoma" panose="020B0604030504040204" pitchFamily="34" charset="0"/>
                <a:cs typeface="Tahoma" panose="020B0604030504040204" pitchFamily="34" charset="0"/>
              </a:rPr>
              <a:t> </a:t>
            </a:r>
            <a:r>
              <a:rPr lang="es-ES" sz="1700" dirty="0" err="1" smtClean="0">
                <a:latin typeface="Tahoma" panose="020B0604030504040204" pitchFamily="34" charset="0"/>
                <a:cs typeface="Tahoma" panose="020B0604030504040204" pitchFamily="34" charset="0"/>
              </a:rPr>
              <a:t>tư</a:t>
            </a:r>
            <a:r>
              <a:rPr lang="es-ES" sz="1700" dirty="0" smtClean="0">
                <a:latin typeface="Tahoma" panose="020B0604030504040204" pitchFamily="34" charset="0"/>
                <a:cs typeface="Tahoma" panose="020B0604030504040204" pitchFamily="34" charset="0"/>
              </a:rPr>
              <a:t> </a:t>
            </a:r>
            <a:r>
              <a:rPr lang="es-ES" sz="1700" dirty="0" err="1" smtClean="0">
                <a:latin typeface="Tahoma" panose="020B0604030504040204" pitchFamily="34" charset="0"/>
                <a:cs typeface="Tahoma" panose="020B0604030504040204" pitchFamily="34" charset="0"/>
              </a:rPr>
              <a:t>đổi</a:t>
            </a:r>
            <a:r>
              <a:rPr lang="es-ES" sz="1700" dirty="0" smtClean="0">
                <a:latin typeface="Tahoma" panose="020B0604030504040204" pitchFamily="34" charset="0"/>
                <a:cs typeface="Tahoma" panose="020B0604030504040204" pitchFamily="34" charset="0"/>
              </a:rPr>
              <a:t> </a:t>
            </a:r>
            <a:r>
              <a:rPr lang="es-ES" sz="1700" dirty="0" err="1" smtClean="0">
                <a:latin typeface="Tahoma" panose="020B0604030504040204" pitchFamily="34" charset="0"/>
                <a:cs typeface="Tahoma" panose="020B0604030504040204" pitchFamily="34" charset="0"/>
              </a:rPr>
              <a:t>mới</a:t>
            </a:r>
            <a:r>
              <a:rPr lang="es-ES" sz="1700" dirty="0" smtClean="0">
                <a:latin typeface="Tahoma" panose="020B0604030504040204" pitchFamily="34" charset="0"/>
                <a:cs typeface="Tahoma" panose="020B0604030504040204" pitchFamily="34" charset="0"/>
              </a:rPr>
              <a:t> </a:t>
            </a:r>
            <a:r>
              <a:rPr lang="es-ES" sz="1700" dirty="0" err="1" smtClean="0">
                <a:latin typeface="Tahoma" panose="020B0604030504040204" pitchFamily="34" charset="0"/>
                <a:cs typeface="Tahoma" panose="020B0604030504040204" pitchFamily="34" charset="0"/>
              </a:rPr>
              <a:t>nhưng</a:t>
            </a:r>
            <a:r>
              <a:rPr lang="es-ES" sz="1700" dirty="0" smtClean="0">
                <a:latin typeface="Tahoma" panose="020B0604030504040204" pitchFamily="34" charset="0"/>
                <a:cs typeface="Tahoma" panose="020B0604030504040204" pitchFamily="34" charset="0"/>
              </a:rPr>
              <a:t> </a:t>
            </a:r>
            <a:r>
              <a:rPr lang="es-ES" sz="1700" dirty="0" err="1" smtClean="0">
                <a:latin typeface="Tahoma" panose="020B0604030504040204" pitchFamily="34" charset="0"/>
                <a:cs typeface="Tahoma" panose="020B0604030504040204" pitchFamily="34" charset="0"/>
              </a:rPr>
              <a:t>vẫn</a:t>
            </a:r>
            <a:r>
              <a:rPr lang="es-ES" sz="1700" dirty="0" smtClean="0">
                <a:latin typeface="Tahoma" panose="020B0604030504040204" pitchFamily="34" charset="0"/>
                <a:cs typeface="Tahoma" panose="020B0604030504040204" pitchFamily="34" charset="0"/>
              </a:rPr>
              <a:t> </a:t>
            </a:r>
            <a:r>
              <a:rPr lang="es-ES" sz="1700" dirty="0" err="1" smtClean="0">
                <a:latin typeface="Tahoma" panose="020B0604030504040204" pitchFamily="34" charset="0"/>
                <a:cs typeface="Tahoma" panose="020B0604030504040204" pitchFamily="34" charset="0"/>
              </a:rPr>
              <a:t>còn</a:t>
            </a:r>
            <a:r>
              <a:rPr lang="es-ES" sz="1700" dirty="0" smtClean="0">
                <a:latin typeface="Tahoma" panose="020B0604030504040204" pitchFamily="34" charset="0"/>
                <a:cs typeface="Tahoma" panose="020B0604030504040204" pitchFamily="34" charset="0"/>
              </a:rPr>
              <a:t> </a:t>
            </a:r>
            <a:r>
              <a:rPr lang="es-ES" sz="1700" dirty="0" err="1" smtClean="0">
                <a:latin typeface="Tahoma" panose="020B0604030504040204" pitchFamily="34" charset="0"/>
                <a:cs typeface="Tahoma" panose="020B0604030504040204" pitchFamily="34" charset="0"/>
              </a:rPr>
              <a:t>vào</a:t>
            </a:r>
            <a:r>
              <a:rPr lang="es-ES" sz="1700" dirty="0" smtClean="0">
                <a:latin typeface="Tahoma" panose="020B0604030504040204" pitchFamily="34" charset="0"/>
                <a:cs typeface="Tahoma" panose="020B0604030504040204" pitchFamily="34" charset="0"/>
              </a:rPr>
              <a:t> </a:t>
            </a:r>
            <a:r>
              <a:rPr lang="es-ES" sz="1700" dirty="0" err="1" smtClean="0">
                <a:latin typeface="Tahoma" panose="020B0604030504040204" pitchFamily="34" charset="0"/>
                <a:cs typeface="Tahoma" panose="020B0604030504040204" pitchFamily="34" charset="0"/>
              </a:rPr>
              <a:t>loại</a:t>
            </a:r>
            <a:r>
              <a:rPr lang="es-ES" sz="1700" dirty="0" smtClean="0">
                <a:latin typeface="Tahoma" panose="020B0604030504040204" pitchFamily="34" charset="0"/>
                <a:cs typeface="Tahoma" panose="020B0604030504040204" pitchFamily="34" charset="0"/>
              </a:rPr>
              <a:t> </a:t>
            </a:r>
            <a:r>
              <a:rPr lang="es-ES" sz="1700" dirty="0" err="1" smtClean="0">
                <a:latin typeface="Tahoma" panose="020B0604030504040204" pitchFamily="34" charset="0"/>
                <a:cs typeface="Tahoma" panose="020B0604030504040204" pitchFamily="34" charset="0"/>
              </a:rPr>
              <a:t>thấp</a:t>
            </a:r>
            <a:r>
              <a:rPr lang="es-ES" sz="1700" dirty="0" smtClean="0">
                <a:latin typeface="Tahoma" panose="020B0604030504040204" pitchFamily="34" charset="0"/>
                <a:cs typeface="Tahoma" panose="020B0604030504040204" pitchFamily="34" charset="0"/>
              </a:rPr>
              <a:t> so </a:t>
            </a:r>
            <a:r>
              <a:rPr lang="es-ES" sz="1700" dirty="0" err="1" smtClean="0">
                <a:latin typeface="Tahoma" panose="020B0604030504040204" pitchFamily="34" charset="0"/>
                <a:cs typeface="Tahoma" panose="020B0604030504040204" pitchFamily="34" charset="0"/>
              </a:rPr>
              <a:t>với</a:t>
            </a:r>
            <a:r>
              <a:rPr lang="es-ES" sz="1700" dirty="0" smtClean="0">
                <a:latin typeface="Tahoma" panose="020B0604030504040204" pitchFamily="34" charset="0"/>
                <a:cs typeface="Tahoma" panose="020B0604030504040204" pitchFamily="34" charset="0"/>
              </a:rPr>
              <a:t> </a:t>
            </a:r>
            <a:r>
              <a:rPr lang="es-ES" sz="1700" dirty="0" err="1" smtClean="0">
                <a:latin typeface="Tahoma" panose="020B0604030504040204" pitchFamily="34" charset="0"/>
                <a:cs typeface="Tahoma" panose="020B0604030504040204" pitchFamily="34" charset="0"/>
              </a:rPr>
              <a:t>thế</a:t>
            </a:r>
            <a:r>
              <a:rPr lang="es-ES" sz="1700" dirty="0" smtClean="0">
                <a:latin typeface="Tahoma" panose="020B0604030504040204" pitchFamily="34" charset="0"/>
                <a:cs typeface="Tahoma" panose="020B0604030504040204" pitchFamily="34" charset="0"/>
              </a:rPr>
              <a:t> </a:t>
            </a:r>
            <a:r>
              <a:rPr lang="es-ES" sz="1700" dirty="0" err="1" smtClean="0">
                <a:latin typeface="Tahoma" panose="020B0604030504040204" pitchFamily="34" charset="0"/>
                <a:cs typeface="Tahoma" panose="020B0604030504040204" pitchFamily="34" charset="0"/>
              </a:rPr>
              <a:t>giới</a:t>
            </a:r>
            <a:r>
              <a:rPr lang="es-ES" sz="1700" dirty="0" smtClean="0">
                <a:latin typeface="Tahoma" panose="020B0604030504040204" pitchFamily="34" charset="0"/>
                <a:cs typeface="Tahoma" panose="020B0604030504040204" pitchFamily="34" charset="0"/>
              </a:rPr>
              <a:t> </a:t>
            </a:r>
            <a:r>
              <a:rPr lang="es-ES" sz="1700" dirty="0" err="1" smtClean="0">
                <a:latin typeface="Tahoma" panose="020B0604030504040204" pitchFamily="34" charset="0"/>
                <a:cs typeface="Tahoma" panose="020B0604030504040204" pitchFamily="34" charset="0"/>
              </a:rPr>
              <a:t>và</a:t>
            </a:r>
            <a:r>
              <a:rPr lang="es-ES" sz="1700" dirty="0" smtClean="0">
                <a:latin typeface="Tahoma" panose="020B0604030504040204" pitchFamily="34" charset="0"/>
                <a:cs typeface="Tahoma" panose="020B0604030504040204" pitchFamily="34" charset="0"/>
              </a:rPr>
              <a:t> </a:t>
            </a:r>
            <a:r>
              <a:rPr lang="es-ES" sz="1700" dirty="0" err="1" smtClean="0">
                <a:latin typeface="Tahoma" panose="020B0604030504040204" pitchFamily="34" charset="0"/>
                <a:cs typeface="Tahoma" panose="020B0604030504040204" pitchFamily="34" charset="0"/>
              </a:rPr>
              <a:t>khu</a:t>
            </a:r>
            <a:r>
              <a:rPr lang="es-ES" sz="1700" dirty="0" smtClean="0">
                <a:latin typeface="Tahoma" panose="020B0604030504040204" pitchFamily="34" charset="0"/>
                <a:cs typeface="Tahoma" panose="020B0604030504040204" pitchFamily="34" charset="0"/>
              </a:rPr>
              <a:t> </a:t>
            </a:r>
            <a:r>
              <a:rPr lang="es-ES" sz="1700" dirty="0" err="1" smtClean="0">
                <a:latin typeface="Tahoma" panose="020B0604030504040204" pitchFamily="34" charset="0"/>
                <a:cs typeface="Tahoma" panose="020B0604030504040204" pitchFamily="34" charset="0"/>
              </a:rPr>
              <a:t>vực</a:t>
            </a:r>
            <a:r>
              <a:rPr lang="es-ES" sz="1700" dirty="0" smtClean="0">
                <a:latin typeface="Tahoma" panose="020B0604030504040204" pitchFamily="34" charset="0"/>
                <a:cs typeface="Tahoma" panose="020B0604030504040204" pitchFamily="34" charset="0"/>
              </a:rPr>
              <a:t>; </a:t>
            </a:r>
            <a:r>
              <a:rPr lang="es-ES" sz="1700" dirty="0" err="1" smtClean="0">
                <a:latin typeface="Tahoma" panose="020B0604030504040204" pitchFamily="34" charset="0"/>
                <a:cs typeface="Tahoma" panose="020B0604030504040204" pitchFamily="34" charset="0"/>
              </a:rPr>
              <a:t>tốc</a:t>
            </a:r>
            <a:r>
              <a:rPr lang="es-ES" sz="1700" dirty="0" smtClean="0">
                <a:latin typeface="Tahoma" panose="020B0604030504040204" pitchFamily="34" charset="0"/>
                <a:cs typeface="Tahoma" panose="020B0604030504040204" pitchFamily="34" charset="0"/>
              </a:rPr>
              <a:t> </a:t>
            </a:r>
            <a:r>
              <a:rPr lang="es-ES" sz="1700" dirty="0" err="1" smtClean="0">
                <a:latin typeface="Tahoma" panose="020B0604030504040204" pitchFamily="34" charset="0"/>
                <a:cs typeface="Tahoma" panose="020B0604030504040204" pitchFamily="34" charset="0"/>
              </a:rPr>
              <a:t>độ</a:t>
            </a:r>
            <a:r>
              <a:rPr lang="es-ES" sz="1700" dirty="0" smtClean="0">
                <a:latin typeface="Tahoma" panose="020B0604030504040204" pitchFamily="34" charset="0"/>
                <a:cs typeface="Tahoma" panose="020B0604030504040204" pitchFamily="34" charset="0"/>
              </a:rPr>
              <a:t> </a:t>
            </a:r>
            <a:r>
              <a:rPr lang="es-ES" sz="1700" dirty="0" err="1" smtClean="0">
                <a:latin typeface="Tahoma" panose="020B0604030504040204" pitchFamily="34" charset="0"/>
                <a:cs typeface="Tahoma" panose="020B0604030504040204" pitchFamily="34" charset="0"/>
              </a:rPr>
              <a:t>đổi</a:t>
            </a:r>
            <a:r>
              <a:rPr lang="es-ES" sz="1700" dirty="0" smtClean="0">
                <a:latin typeface="Tahoma" panose="020B0604030504040204" pitchFamily="34" charset="0"/>
                <a:cs typeface="Tahoma" panose="020B0604030504040204" pitchFamily="34" charset="0"/>
              </a:rPr>
              <a:t> </a:t>
            </a:r>
            <a:r>
              <a:rPr lang="es-ES" sz="1700" dirty="0" err="1" smtClean="0">
                <a:latin typeface="Tahoma" panose="020B0604030504040204" pitchFamily="34" charset="0"/>
                <a:cs typeface="Tahoma" panose="020B0604030504040204" pitchFamily="34" charset="0"/>
              </a:rPr>
              <a:t>mới</a:t>
            </a:r>
            <a:r>
              <a:rPr lang="es-ES" sz="1700" dirty="0" smtClean="0">
                <a:latin typeface="Tahoma" panose="020B0604030504040204" pitchFamily="34" charset="0"/>
                <a:cs typeface="Tahoma" panose="020B0604030504040204" pitchFamily="34" charset="0"/>
              </a:rPr>
              <a:t> </a:t>
            </a:r>
            <a:r>
              <a:rPr lang="es-ES" sz="1700" dirty="0" err="1" smtClean="0">
                <a:latin typeface="Tahoma" panose="020B0604030504040204" pitchFamily="34" charset="0"/>
                <a:cs typeface="Tahoma" panose="020B0604030504040204" pitchFamily="34" charset="0"/>
              </a:rPr>
              <a:t>công</a:t>
            </a:r>
            <a:r>
              <a:rPr lang="es-ES" sz="1700" dirty="0" smtClean="0">
                <a:latin typeface="Tahoma" panose="020B0604030504040204" pitchFamily="34" charset="0"/>
                <a:cs typeface="Tahoma" panose="020B0604030504040204" pitchFamily="34" charset="0"/>
              </a:rPr>
              <a:t> </a:t>
            </a:r>
            <a:r>
              <a:rPr lang="es-ES" sz="1700" dirty="0" err="1" smtClean="0">
                <a:latin typeface="Tahoma" panose="020B0604030504040204" pitchFamily="34" charset="0"/>
                <a:cs typeface="Tahoma" panose="020B0604030504040204" pitchFamily="34" charset="0"/>
              </a:rPr>
              <a:t>nghệ</a:t>
            </a:r>
            <a:r>
              <a:rPr lang="es-ES" sz="1700" dirty="0" smtClean="0">
                <a:latin typeface="Tahoma" panose="020B0604030504040204" pitchFamily="34" charset="0"/>
                <a:cs typeface="Tahoma" panose="020B0604030504040204" pitchFamily="34" charset="0"/>
              </a:rPr>
              <a:t> </a:t>
            </a:r>
            <a:r>
              <a:rPr lang="es-ES" sz="1700" dirty="0" err="1" smtClean="0">
                <a:latin typeface="Tahoma" panose="020B0604030504040204" pitchFamily="34" charset="0"/>
                <a:cs typeface="Tahoma" panose="020B0604030504040204" pitchFamily="34" charset="0"/>
              </a:rPr>
              <a:t>và</a:t>
            </a:r>
            <a:r>
              <a:rPr lang="es-ES" sz="1700" dirty="0" smtClean="0">
                <a:latin typeface="Tahoma" panose="020B0604030504040204" pitchFamily="34" charset="0"/>
                <a:cs typeface="Tahoma" panose="020B0604030504040204" pitchFamily="34" charset="0"/>
              </a:rPr>
              <a:t> </a:t>
            </a:r>
            <a:r>
              <a:rPr lang="es-ES" sz="1700" dirty="0" err="1" smtClean="0">
                <a:latin typeface="Tahoma" panose="020B0604030504040204" pitchFamily="34" charset="0"/>
                <a:cs typeface="Tahoma" panose="020B0604030504040204" pitchFamily="34" charset="0"/>
              </a:rPr>
              <a:t>thiết</a:t>
            </a:r>
            <a:r>
              <a:rPr lang="es-ES" sz="1700" dirty="0" smtClean="0">
                <a:latin typeface="Tahoma" panose="020B0604030504040204" pitchFamily="34" charset="0"/>
                <a:cs typeface="Tahoma" panose="020B0604030504040204" pitchFamily="34" charset="0"/>
              </a:rPr>
              <a:t> </a:t>
            </a:r>
            <a:r>
              <a:rPr lang="es-ES" sz="1700" dirty="0" err="1" smtClean="0">
                <a:latin typeface="Tahoma" panose="020B0604030504040204" pitchFamily="34" charset="0"/>
                <a:cs typeface="Tahoma" panose="020B0604030504040204" pitchFamily="34" charset="0"/>
              </a:rPr>
              <a:t>bị</a:t>
            </a:r>
            <a:r>
              <a:rPr lang="es-ES" sz="1700" dirty="0" smtClean="0">
                <a:latin typeface="Tahoma" panose="020B0604030504040204" pitchFamily="34" charset="0"/>
                <a:cs typeface="Tahoma" panose="020B0604030504040204" pitchFamily="34" charset="0"/>
              </a:rPr>
              <a:t> </a:t>
            </a:r>
            <a:r>
              <a:rPr lang="es-ES" sz="1700" dirty="0" err="1" smtClean="0">
                <a:latin typeface="Tahoma" panose="020B0604030504040204" pitchFamily="34" charset="0"/>
                <a:cs typeface="Tahoma" panose="020B0604030504040204" pitchFamily="34" charset="0"/>
              </a:rPr>
              <a:t>sản</a:t>
            </a:r>
            <a:r>
              <a:rPr lang="es-ES" sz="1700" dirty="0" smtClean="0">
                <a:latin typeface="Tahoma" panose="020B0604030504040204" pitchFamily="34" charset="0"/>
                <a:cs typeface="Tahoma" panose="020B0604030504040204" pitchFamily="34" charset="0"/>
              </a:rPr>
              <a:t> </a:t>
            </a:r>
            <a:r>
              <a:rPr lang="es-ES" sz="1700" dirty="0" err="1" smtClean="0">
                <a:latin typeface="Tahoma" panose="020B0604030504040204" pitchFamily="34" charset="0"/>
                <a:cs typeface="Tahoma" panose="020B0604030504040204" pitchFamily="34" charset="0"/>
              </a:rPr>
              <a:t>xuất</a:t>
            </a:r>
            <a:r>
              <a:rPr lang="es-ES" sz="1700" dirty="0" smtClean="0">
                <a:latin typeface="Tahoma" panose="020B0604030504040204" pitchFamily="34" charset="0"/>
                <a:cs typeface="Tahoma" panose="020B0604030504040204" pitchFamily="34" charset="0"/>
              </a:rPr>
              <a:t> </a:t>
            </a:r>
            <a:r>
              <a:rPr lang="es-ES" sz="1700" dirty="0" err="1" smtClean="0">
                <a:latin typeface="Tahoma" panose="020B0604030504040204" pitchFamily="34" charset="0"/>
                <a:cs typeface="Tahoma" panose="020B0604030504040204" pitchFamily="34" charset="0"/>
              </a:rPr>
              <a:t>tuy</a:t>
            </a:r>
            <a:r>
              <a:rPr lang="es-ES" sz="1700" dirty="0" smtClean="0">
                <a:latin typeface="Tahoma" panose="020B0604030504040204" pitchFamily="34" charset="0"/>
                <a:cs typeface="Tahoma" panose="020B0604030504040204" pitchFamily="34" charset="0"/>
              </a:rPr>
              <a:t> </a:t>
            </a:r>
            <a:r>
              <a:rPr lang="es-ES" sz="1700" dirty="0" err="1" smtClean="0">
                <a:latin typeface="Tahoma" panose="020B0604030504040204" pitchFamily="34" charset="0"/>
                <a:cs typeface="Tahoma" panose="020B0604030504040204" pitchFamily="34" charset="0"/>
              </a:rPr>
              <a:t>đã</a:t>
            </a:r>
            <a:r>
              <a:rPr lang="es-ES" sz="1700" dirty="0" smtClean="0">
                <a:latin typeface="Tahoma" panose="020B0604030504040204" pitchFamily="34" charset="0"/>
                <a:cs typeface="Tahoma" panose="020B0604030504040204" pitchFamily="34" charset="0"/>
              </a:rPr>
              <a:t> </a:t>
            </a:r>
            <a:r>
              <a:rPr lang="es-ES" sz="1700" dirty="0" err="1" smtClean="0">
                <a:latin typeface="Tahoma" panose="020B0604030504040204" pitchFamily="34" charset="0"/>
                <a:cs typeface="Tahoma" panose="020B0604030504040204" pitchFamily="34" charset="0"/>
              </a:rPr>
              <a:t>có</a:t>
            </a:r>
            <a:r>
              <a:rPr lang="es-ES" sz="1700" dirty="0" smtClean="0">
                <a:latin typeface="Tahoma" panose="020B0604030504040204" pitchFamily="34" charset="0"/>
                <a:cs typeface="Tahoma" panose="020B0604030504040204" pitchFamily="34" charset="0"/>
              </a:rPr>
              <a:t> </a:t>
            </a:r>
            <a:r>
              <a:rPr lang="es-ES" sz="1700" dirty="0" err="1" smtClean="0">
                <a:latin typeface="Tahoma" panose="020B0604030504040204" pitchFamily="34" charset="0"/>
                <a:cs typeface="Tahoma" panose="020B0604030504040204" pitchFamily="34" charset="0"/>
              </a:rPr>
              <a:t>tiến</a:t>
            </a:r>
            <a:r>
              <a:rPr lang="es-ES" sz="1700" dirty="0" smtClean="0">
                <a:latin typeface="Tahoma" panose="020B0604030504040204" pitchFamily="34" charset="0"/>
                <a:cs typeface="Tahoma" panose="020B0604030504040204" pitchFamily="34" charset="0"/>
              </a:rPr>
              <a:t> </a:t>
            </a:r>
            <a:r>
              <a:rPr lang="es-ES" sz="1700" dirty="0" err="1" smtClean="0">
                <a:latin typeface="Tahoma" panose="020B0604030504040204" pitchFamily="34" charset="0"/>
                <a:cs typeface="Tahoma" panose="020B0604030504040204" pitchFamily="34" charset="0"/>
              </a:rPr>
              <a:t>bộ</a:t>
            </a:r>
            <a:r>
              <a:rPr lang="es-ES" sz="1700" dirty="0" smtClean="0">
                <a:latin typeface="Tahoma" panose="020B0604030504040204" pitchFamily="34" charset="0"/>
                <a:cs typeface="Tahoma" panose="020B0604030504040204" pitchFamily="34" charset="0"/>
              </a:rPr>
              <a:t> </a:t>
            </a:r>
            <a:r>
              <a:rPr lang="es-ES" sz="1700" dirty="0" err="1" smtClean="0">
                <a:latin typeface="Tahoma" panose="020B0604030504040204" pitchFamily="34" charset="0"/>
                <a:cs typeface="Tahoma" panose="020B0604030504040204" pitchFamily="34" charset="0"/>
              </a:rPr>
              <a:t>song</a:t>
            </a:r>
            <a:r>
              <a:rPr lang="es-ES" sz="1700" dirty="0" smtClean="0">
                <a:latin typeface="Tahoma" panose="020B0604030504040204" pitchFamily="34" charset="0"/>
                <a:cs typeface="Tahoma" panose="020B0604030504040204" pitchFamily="34" charset="0"/>
              </a:rPr>
              <a:t> </a:t>
            </a:r>
            <a:r>
              <a:rPr lang="es-ES" sz="1700" dirty="0" err="1" smtClean="0">
                <a:latin typeface="Tahoma" panose="020B0604030504040204" pitchFamily="34" charset="0"/>
                <a:cs typeface="Tahoma" panose="020B0604030504040204" pitchFamily="34" charset="0"/>
              </a:rPr>
              <a:t>nhìn</a:t>
            </a:r>
            <a:r>
              <a:rPr lang="es-ES" sz="1700" dirty="0" smtClean="0">
                <a:latin typeface="Tahoma" panose="020B0604030504040204" pitchFamily="34" charset="0"/>
                <a:cs typeface="Tahoma" panose="020B0604030504040204" pitchFamily="34" charset="0"/>
              </a:rPr>
              <a:t> </a:t>
            </a:r>
            <a:r>
              <a:rPr lang="es-ES" sz="1700" dirty="0" err="1" smtClean="0">
                <a:latin typeface="Tahoma" panose="020B0604030504040204" pitchFamily="34" charset="0"/>
                <a:cs typeface="Tahoma" panose="020B0604030504040204" pitchFamily="34" charset="0"/>
              </a:rPr>
              <a:t>chung</a:t>
            </a:r>
            <a:r>
              <a:rPr lang="es-ES" sz="1700" dirty="0" smtClean="0">
                <a:latin typeface="Tahoma" panose="020B0604030504040204" pitchFamily="34" charset="0"/>
                <a:cs typeface="Tahoma" panose="020B0604030504040204" pitchFamily="34" charset="0"/>
              </a:rPr>
              <a:t> </a:t>
            </a:r>
            <a:r>
              <a:rPr lang="es-ES" sz="1700" dirty="0" err="1" smtClean="0">
                <a:latin typeface="Tahoma" panose="020B0604030504040204" pitchFamily="34" charset="0"/>
                <a:cs typeface="Tahoma" panose="020B0604030504040204" pitchFamily="34" charset="0"/>
              </a:rPr>
              <a:t>chưa</a:t>
            </a:r>
            <a:r>
              <a:rPr lang="es-ES" sz="1700" dirty="0" smtClean="0">
                <a:latin typeface="Tahoma" panose="020B0604030504040204" pitchFamily="34" charset="0"/>
                <a:cs typeface="Tahoma" panose="020B0604030504040204" pitchFamily="34" charset="0"/>
              </a:rPr>
              <a:t> </a:t>
            </a:r>
            <a:r>
              <a:rPr lang="es-ES" sz="1700" dirty="0" err="1" smtClean="0">
                <a:latin typeface="Tahoma" panose="020B0604030504040204" pitchFamily="34" charset="0"/>
                <a:cs typeface="Tahoma" panose="020B0604030504040204" pitchFamily="34" charset="0"/>
              </a:rPr>
              <a:t>đạt</a:t>
            </a:r>
            <a:r>
              <a:rPr lang="es-ES" sz="1700" dirty="0" smtClean="0">
                <a:latin typeface="Tahoma" panose="020B0604030504040204" pitchFamily="34" charset="0"/>
                <a:cs typeface="Tahoma" panose="020B0604030504040204" pitchFamily="34" charset="0"/>
              </a:rPr>
              <a:t> </a:t>
            </a:r>
            <a:r>
              <a:rPr lang="es-ES" sz="1700" dirty="0" err="1" smtClean="0">
                <a:latin typeface="Tahoma" panose="020B0604030504040204" pitchFamily="34" charset="0"/>
                <a:cs typeface="Tahoma" panose="020B0604030504040204" pitchFamily="34" charset="0"/>
              </a:rPr>
              <a:t>yêu</a:t>
            </a:r>
            <a:r>
              <a:rPr lang="es-ES" sz="1700" dirty="0" smtClean="0">
                <a:latin typeface="Tahoma" panose="020B0604030504040204" pitchFamily="34" charset="0"/>
                <a:cs typeface="Tahoma" panose="020B0604030504040204" pitchFamily="34" charset="0"/>
              </a:rPr>
              <a:t> </a:t>
            </a:r>
            <a:r>
              <a:rPr lang="es-ES" sz="1700" dirty="0" err="1" smtClean="0">
                <a:latin typeface="Tahoma" panose="020B0604030504040204" pitchFamily="34" charset="0"/>
                <a:cs typeface="Tahoma" panose="020B0604030504040204" pitchFamily="34" charset="0"/>
              </a:rPr>
              <a:t>cầu</a:t>
            </a:r>
            <a:r>
              <a:rPr lang="es-ES" sz="1700" dirty="0" smtClean="0">
                <a:latin typeface="Tahoma" panose="020B0604030504040204" pitchFamily="34" charset="0"/>
                <a:cs typeface="Tahoma" panose="020B0604030504040204" pitchFamily="34" charset="0"/>
              </a:rPr>
              <a:t> </a:t>
            </a:r>
            <a:r>
              <a:rPr lang="es-ES" sz="1700" dirty="0" err="1" smtClean="0">
                <a:latin typeface="Tahoma" panose="020B0604030504040204" pitchFamily="34" charset="0"/>
                <a:cs typeface="Tahoma" panose="020B0604030504040204" pitchFamily="34" charset="0"/>
              </a:rPr>
              <a:t>về</a:t>
            </a:r>
            <a:r>
              <a:rPr lang="es-ES" sz="1700" dirty="0" smtClean="0">
                <a:latin typeface="Tahoma" panose="020B0604030504040204" pitchFamily="34" charset="0"/>
                <a:cs typeface="Tahoma" panose="020B0604030504040204" pitchFamily="34" charset="0"/>
              </a:rPr>
              <a:t> </a:t>
            </a:r>
            <a:r>
              <a:rPr lang="es-ES" sz="1700" dirty="0" err="1" smtClean="0">
                <a:latin typeface="Tahoma" panose="020B0604030504040204" pitchFamily="34" charset="0"/>
                <a:cs typeface="Tahoma" panose="020B0604030504040204" pitchFamily="34" charset="0"/>
              </a:rPr>
              <a:t>mặt</a:t>
            </a:r>
            <a:r>
              <a:rPr lang="es-ES" sz="1700" dirty="0" smtClean="0">
                <a:latin typeface="Tahoma" panose="020B0604030504040204" pitchFamily="34" charset="0"/>
                <a:cs typeface="Tahoma" panose="020B0604030504040204" pitchFamily="34" charset="0"/>
              </a:rPr>
              <a:t> </a:t>
            </a:r>
            <a:r>
              <a:rPr lang="es-ES" sz="1700" dirty="0" err="1" smtClean="0">
                <a:latin typeface="Tahoma" panose="020B0604030504040204" pitchFamily="34" charset="0"/>
                <a:cs typeface="Tahoma" panose="020B0604030504040204" pitchFamily="34" charset="0"/>
              </a:rPr>
              <a:t>bằng</a:t>
            </a:r>
            <a:r>
              <a:rPr lang="es-ES" sz="1700" dirty="0" smtClean="0">
                <a:latin typeface="Tahoma" panose="020B0604030504040204" pitchFamily="34" charset="0"/>
                <a:cs typeface="Tahoma" panose="020B0604030504040204" pitchFamily="34" charset="0"/>
              </a:rPr>
              <a:t> </a:t>
            </a:r>
            <a:r>
              <a:rPr lang="es-ES" sz="1700" dirty="0" err="1" smtClean="0">
                <a:latin typeface="Tahoma" panose="020B0604030504040204" pitchFamily="34" charset="0"/>
                <a:cs typeface="Tahoma" panose="020B0604030504040204" pitchFamily="34" charset="0"/>
              </a:rPr>
              <a:t>phát</a:t>
            </a:r>
            <a:r>
              <a:rPr lang="es-ES" sz="1700" dirty="0" smtClean="0">
                <a:latin typeface="Tahoma" panose="020B0604030504040204" pitchFamily="34" charset="0"/>
                <a:cs typeface="Tahoma" panose="020B0604030504040204" pitchFamily="34" charset="0"/>
              </a:rPr>
              <a:t> </a:t>
            </a:r>
            <a:r>
              <a:rPr lang="es-ES" sz="1700" dirty="0" err="1" smtClean="0">
                <a:latin typeface="Tahoma" panose="020B0604030504040204" pitchFamily="34" charset="0"/>
                <a:cs typeface="Tahoma" panose="020B0604030504040204" pitchFamily="34" charset="0"/>
              </a:rPr>
              <a:t>triển</a:t>
            </a:r>
            <a:r>
              <a:rPr lang="es-ES" sz="1700" dirty="0" smtClean="0">
                <a:latin typeface="Tahoma" panose="020B0604030504040204" pitchFamily="34" charset="0"/>
                <a:cs typeface="Tahoma" panose="020B0604030504040204" pitchFamily="34" charset="0"/>
              </a:rPr>
              <a:t> </a:t>
            </a:r>
            <a:r>
              <a:rPr lang="es-ES" sz="1700" dirty="0" err="1" smtClean="0">
                <a:latin typeface="Tahoma" panose="020B0604030504040204" pitchFamily="34" charset="0"/>
                <a:cs typeface="Tahoma" panose="020B0604030504040204" pitchFamily="34" charset="0"/>
              </a:rPr>
              <a:t>chung</a:t>
            </a:r>
            <a:r>
              <a:rPr lang="es-ES" sz="1700" dirty="0" smtClean="0">
                <a:latin typeface="Tahoma" panose="020B0604030504040204" pitchFamily="34" charset="0"/>
                <a:cs typeface="Tahoma" panose="020B0604030504040204" pitchFamily="34" charset="0"/>
              </a:rPr>
              <a:t> </a:t>
            </a:r>
            <a:r>
              <a:rPr lang="es-ES" sz="1700" dirty="0" err="1" smtClean="0">
                <a:latin typeface="Tahoma" panose="020B0604030504040204" pitchFamily="34" charset="0"/>
                <a:cs typeface="Tahoma" panose="020B0604030504040204" pitchFamily="34" charset="0"/>
              </a:rPr>
              <a:t>của</a:t>
            </a:r>
            <a:r>
              <a:rPr lang="es-ES" sz="1700" dirty="0" smtClean="0">
                <a:latin typeface="Tahoma" panose="020B0604030504040204" pitchFamily="34" charset="0"/>
                <a:cs typeface="Tahoma" panose="020B0604030504040204" pitchFamily="34" charset="0"/>
              </a:rPr>
              <a:t> </a:t>
            </a:r>
            <a:r>
              <a:rPr lang="es-ES" sz="1700" dirty="0" err="1" smtClean="0">
                <a:latin typeface="Tahoma" panose="020B0604030504040204" pitchFamily="34" charset="0"/>
                <a:cs typeface="Tahoma" panose="020B0604030504040204" pitchFamily="34" charset="0"/>
              </a:rPr>
              <a:t>nền</a:t>
            </a:r>
            <a:r>
              <a:rPr lang="es-ES" sz="1700" dirty="0" smtClean="0">
                <a:latin typeface="Tahoma" panose="020B0604030504040204" pitchFamily="34" charset="0"/>
                <a:cs typeface="Tahoma" panose="020B0604030504040204" pitchFamily="34" charset="0"/>
              </a:rPr>
              <a:t> </a:t>
            </a:r>
            <a:r>
              <a:rPr lang="es-ES" sz="1700" dirty="0" err="1" smtClean="0">
                <a:latin typeface="Tahoma" panose="020B0604030504040204" pitchFamily="34" charset="0"/>
                <a:cs typeface="Tahoma" panose="020B0604030504040204" pitchFamily="34" charset="0"/>
              </a:rPr>
              <a:t>kinh</a:t>
            </a:r>
            <a:r>
              <a:rPr lang="es-ES" sz="1700" dirty="0" smtClean="0">
                <a:latin typeface="Tahoma" panose="020B0604030504040204" pitchFamily="34" charset="0"/>
                <a:cs typeface="Tahoma" panose="020B0604030504040204" pitchFamily="34" charset="0"/>
              </a:rPr>
              <a:t> </a:t>
            </a:r>
            <a:r>
              <a:rPr lang="es-ES" sz="1700" dirty="0" err="1" smtClean="0">
                <a:latin typeface="Tahoma" panose="020B0604030504040204" pitchFamily="34" charset="0"/>
                <a:cs typeface="Tahoma" panose="020B0604030504040204" pitchFamily="34" charset="0"/>
              </a:rPr>
              <a:t>tế</a:t>
            </a:r>
            <a:r>
              <a:rPr lang="es-ES" sz="1700" dirty="0" smtClean="0">
                <a:latin typeface="Tahoma" panose="020B0604030504040204" pitchFamily="34" charset="0"/>
                <a:cs typeface="Tahoma" panose="020B0604030504040204" pitchFamily="34" charset="0"/>
              </a:rPr>
              <a:t>.</a:t>
            </a:r>
            <a:endParaRPr lang="en-US" sz="1700" dirty="0">
              <a:latin typeface="Tahoma" panose="020B0604030504040204" pitchFamily="34" charset="0"/>
              <a:cs typeface="Tahoma" panose="020B0604030504040204" pitchFamily="34" charset="0"/>
            </a:endParaRPr>
          </a:p>
        </p:txBody>
      </p:sp>
      <p:sp>
        <p:nvSpPr>
          <p:cNvPr id="13" name="Rounded Rectangle 12"/>
          <p:cNvSpPr/>
          <p:nvPr/>
        </p:nvSpPr>
        <p:spPr>
          <a:xfrm>
            <a:off x="6781799" y="2209800"/>
            <a:ext cx="2237207" cy="4572000"/>
          </a:xfrm>
          <a:prstGeom prst="roundRect">
            <a:avLst/>
          </a:prstGeom>
          <a:solidFill>
            <a:schemeClr val="bg1"/>
          </a:solidFill>
          <a:ln>
            <a:solidFill>
              <a:srgbClr val="FF0000"/>
            </a:solidFill>
          </a:ln>
          <a:effectLst>
            <a:innerShdw blurRad="114300">
              <a:prstClr val="black"/>
            </a:innerShdw>
          </a:effectLst>
        </p:spPr>
        <p:style>
          <a:lnRef idx="2">
            <a:schemeClr val="dk1"/>
          </a:lnRef>
          <a:fillRef idx="1">
            <a:schemeClr val="lt1"/>
          </a:fillRef>
          <a:effectRef idx="0">
            <a:schemeClr val="dk1"/>
          </a:effectRef>
          <a:fontRef idx="minor">
            <a:schemeClr val="dk1"/>
          </a:fontRef>
        </p:style>
        <p:txBody>
          <a:bodyPr rtlCol="0" anchor="ctr"/>
          <a:lstStyle/>
          <a:p>
            <a:pPr algn="just"/>
            <a:r>
              <a:rPr lang="es-ES" sz="1700" dirty="0" err="1">
                <a:latin typeface="Tahoma" panose="020B0604030504040204" pitchFamily="34" charset="0"/>
                <a:cs typeface="Tahoma" panose="020B0604030504040204" pitchFamily="34" charset="0"/>
              </a:rPr>
              <a:t>Đa</a:t>
            </a:r>
            <a:r>
              <a:rPr lang="es-ES" sz="1700" dirty="0">
                <a:latin typeface="Tahoma" panose="020B0604030504040204" pitchFamily="34" charset="0"/>
                <a:cs typeface="Tahoma" panose="020B0604030504040204" pitchFamily="34" charset="0"/>
              </a:rPr>
              <a:t> </a:t>
            </a:r>
            <a:r>
              <a:rPr lang="es-ES" sz="1700" dirty="0" err="1">
                <a:latin typeface="Tahoma" panose="020B0604030504040204" pitchFamily="34" charset="0"/>
                <a:cs typeface="Tahoma" panose="020B0604030504040204" pitchFamily="34" charset="0"/>
              </a:rPr>
              <a:t>số</a:t>
            </a:r>
            <a:r>
              <a:rPr lang="es-ES" sz="1700" dirty="0">
                <a:latin typeface="Tahoma" panose="020B0604030504040204" pitchFamily="34" charset="0"/>
                <a:cs typeface="Tahoma" panose="020B0604030504040204" pitchFamily="34" charset="0"/>
              </a:rPr>
              <a:t> DN </a:t>
            </a:r>
            <a:r>
              <a:rPr lang="es-ES" sz="1700" dirty="0" err="1">
                <a:latin typeface="Tahoma" panose="020B0604030504040204" pitchFamily="34" charset="0"/>
                <a:cs typeface="Tahoma" panose="020B0604030504040204" pitchFamily="34" charset="0"/>
              </a:rPr>
              <a:t>công</a:t>
            </a:r>
            <a:r>
              <a:rPr lang="es-ES" sz="1700" dirty="0">
                <a:latin typeface="Tahoma" panose="020B0604030504040204" pitchFamily="34" charset="0"/>
                <a:cs typeface="Tahoma" panose="020B0604030504040204" pitchFamily="34" charset="0"/>
              </a:rPr>
              <a:t> </a:t>
            </a:r>
            <a:r>
              <a:rPr lang="es-ES" sz="1700" dirty="0" err="1">
                <a:latin typeface="Tahoma" panose="020B0604030504040204" pitchFamily="34" charset="0"/>
                <a:cs typeface="Tahoma" panose="020B0604030504040204" pitchFamily="34" charset="0"/>
              </a:rPr>
              <a:t>nghệ</a:t>
            </a:r>
            <a:r>
              <a:rPr lang="es-ES" sz="1700" dirty="0">
                <a:latin typeface="Tahoma" panose="020B0604030504040204" pitchFamily="34" charset="0"/>
                <a:cs typeface="Tahoma" panose="020B0604030504040204" pitchFamily="34" charset="0"/>
              </a:rPr>
              <a:t> </a:t>
            </a:r>
            <a:r>
              <a:rPr lang="es-ES" sz="1700" dirty="0" err="1">
                <a:latin typeface="Tahoma" panose="020B0604030504040204" pitchFamily="34" charset="0"/>
                <a:cs typeface="Tahoma" panose="020B0604030504040204" pitchFamily="34" charset="0"/>
              </a:rPr>
              <a:t>số</a:t>
            </a:r>
            <a:r>
              <a:rPr lang="es-ES" sz="1700" dirty="0">
                <a:latin typeface="Tahoma" panose="020B0604030504040204" pitchFamily="34" charset="0"/>
                <a:cs typeface="Tahoma" panose="020B0604030504040204" pitchFamily="34" charset="0"/>
              </a:rPr>
              <a:t> </a:t>
            </a:r>
            <a:r>
              <a:rPr lang="es-ES" sz="1700" dirty="0" err="1">
                <a:latin typeface="Tahoma" panose="020B0604030504040204" pitchFamily="34" charset="0"/>
                <a:cs typeface="Tahoma" panose="020B0604030504040204" pitchFamily="34" charset="0"/>
              </a:rPr>
              <a:t>trên</a:t>
            </a:r>
            <a:r>
              <a:rPr lang="es-ES" sz="1700" dirty="0">
                <a:latin typeface="Tahoma" panose="020B0604030504040204" pitchFamily="34" charset="0"/>
                <a:cs typeface="Tahoma" panose="020B0604030504040204" pitchFamily="34" charset="0"/>
              </a:rPr>
              <a:t> </a:t>
            </a:r>
            <a:r>
              <a:rPr lang="es-ES" sz="1700" dirty="0" err="1">
                <a:latin typeface="Tahoma" panose="020B0604030504040204" pitchFamily="34" charset="0"/>
                <a:cs typeface="Tahoma" panose="020B0604030504040204" pitchFamily="34" charset="0"/>
              </a:rPr>
              <a:t>địa</a:t>
            </a:r>
            <a:r>
              <a:rPr lang="es-ES" sz="1700" dirty="0">
                <a:latin typeface="Tahoma" panose="020B0604030504040204" pitchFamily="34" charset="0"/>
                <a:cs typeface="Tahoma" panose="020B0604030504040204" pitchFamily="34" charset="0"/>
              </a:rPr>
              <a:t> </a:t>
            </a:r>
            <a:r>
              <a:rPr lang="es-ES" sz="1700" dirty="0" err="1">
                <a:latin typeface="Tahoma" panose="020B0604030504040204" pitchFamily="34" charset="0"/>
                <a:cs typeface="Tahoma" panose="020B0604030504040204" pitchFamily="34" charset="0"/>
              </a:rPr>
              <a:t>bàn</a:t>
            </a:r>
            <a:r>
              <a:rPr lang="es-ES" sz="1700" dirty="0">
                <a:latin typeface="Tahoma" panose="020B0604030504040204" pitchFamily="34" charset="0"/>
                <a:cs typeface="Tahoma" panose="020B0604030504040204" pitchFamily="34" charset="0"/>
              </a:rPr>
              <a:t> </a:t>
            </a:r>
            <a:r>
              <a:rPr lang="es-ES" sz="1700" dirty="0" err="1">
                <a:latin typeface="Tahoma" panose="020B0604030504040204" pitchFamily="34" charset="0"/>
                <a:cs typeface="Tahoma" panose="020B0604030504040204" pitchFamily="34" charset="0"/>
              </a:rPr>
              <a:t>thuộc</a:t>
            </a:r>
            <a:r>
              <a:rPr lang="es-ES" sz="1700" dirty="0">
                <a:latin typeface="Tahoma" panose="020B0604030504040204" pitchFamily="34" charset="0"/>
                <a:cs typeface="Tahoma" panose="020B0604030504040204" pitchFamily="34" charset="0"/>
              </a:rPr>
              <a:t> </a:t>
            </a:r>
            <a:r>
              <a:rPr lang="es-ES" sz="1700" dirty="0" err="1">
                <a:latin typeface="Tahoma" panose="020B0604030504040204" pitchFamily="34" charset="0"/>
                <a:cs typeface="Tahoma" panose="020B0604030504040204" pitchFamily="34" charset="0"/>
              </a:rPr>
              <a:t>loại</a:t>
            </a:r>
            <a:r>
              <a:rPr lang="es-ES" sz="1700" dirty="0">
                <a:latin typeface="Tahoma" panose="020B0604030504040204" pitchFamily="34" charset="0"/>
                <a:cs typeface="Tahoma" panose="020B0604030504040204" pitchFamily="34" charset="0"/>
              </a:rPr>
              <a:t> </a:t>
            </a:r>
            <a:r>
              <a:rPr lang="es-ES" sz="1700" dirty="0" err="1">
                <a:latin typeface="Tahoma" panose="020B0604030504040204" pitchFamily="34" charset="0"/>
                <a:cs typeface="Tahoma" panose="020B0604030504040204" pitchFamily="34" charset="0"/>
              </a:rPr>
              <a:t>hình</a:t>
            </a:r>
            <a:r>
              <a:rPr lang="es-ES" sz="1700" dirty="0">
                <a:latin typeface="Tahoma" panose="020B0604030504040204" pitchFamily="34" charset="0"/>
                <a:cs typeface="Tahoma" panose="020B0604030504040204" pitchFamily="34" charset="0"/>
              </a:rPr>
              <a:t> </a:t>
            </a:r>
            <a:r>
              <a:rPr lang="es-ES" sz="1700" dirty="0" err="1">
                <a:latin typeface="Tahoma" panose="020B0604030504040204" pitchFamily="34" charset="0"/>
                <a:cs typeface="Tahoma" panose="020B0604030504040204" pitchFamily="34" charset="0"/>
              </a:rPr>
              <a:t>nhỏ</a:t>
            </a:r>
            <a:r>
              <a:rPr lang="es-ES" sz="1700" dirty="0">
                <a:latin typeface="Tahoma" panose="020B0604030504040204" pitchFamily="34" charset="0"/>
                <a:cs typeface="Tahoma" panose="020B0604030504040204" pitchFamily="34" charset="0"/>
              </a:rPr>
              <a:t> </a:t>
            </a:r>
            <a:r>
              <a:rPr lang="es-ES" sz="1700" dirty="0" err="1">
                <a:latin typeface="Tahoma" panose="020B0604030504040204" pitchFamily="34" charset="0"/>
                <a:cs typeface="Tahoma" panose="020B0604030504040204" pitchFamily="34" charset="0"/>
              </a:rPr>
              <a:t>và</a:t>
            </a:r>
            <a:r>
              <a:rPr lang="es-ES" sz="1700" dirty="0">
                <a:latin typeface="Tahoma" panose="020B0604030504040204" pitchFamily="34" charset="0"/>
                <a:cs typeface="Tahoma" panose="020B0604030504040204" pitchFamily="34" charset="0"/>
              </a:rPr>
              <a:t> </a:t>
            </a:r>
            <a:r>
              <a:rPr lang="es-ES" sz="1700" dirty="0" err="1">
                <a:latin typeface="Tahoma" panose="020B0604030504040204" pitchFamily="34" charset="0"/>
                <a:cs typeface="Tahoma" panose="020B0604030504040204" pitchFamily="34" charset="0"/>
              </a:rPr>
              <a:t>siêu</a:t>
            </a:r>
            <a:r>
              <a:rPr lang="es-ES" sz="1700" dirty="0">
                <a:latin typeface="Tahoma" panose="020B0604030504040204" pitchFamily="34" charset="0"/>
                <a:cs typeface="Tahoma" panose="020B0604030504040204" pitchFamily="34" charset="0"/>
              </a:rPr>
              <a:t> </a:t>
            </a:r>
            <a:r>
              <a:rPr lang="es-ES" sz="1700" dirty="0" err="1">
                <a:latin typeface="Tahoma" panose="020B0604030504040204" pitchFamily="34" charset="0"/>
                <a:cs typeface="Tahoma" panose="020B0604030504040204" pitchFamily="34" charset="0"/>
              </a:rPr>
              <a:t>nhỏ</a:t>
            </a:r>
            <a:r>
              <a:rPr lang="es-ES" sz="1700" dirty="0">
                <a:latin typeface="Tahoma" panose="020B0604030504040204" pitchFamily="34" charset="0"/>
                <a:cs typeface="Tahoma" panose="020B0604030504040204" pitchFamily="34" charset="0"/>
              </a:rPr>
              <a:t>, </a:t>
            </a:r>
            <a:r>
              <a:rPr lang="es-ES" sz="1700" dirty="0" err="1">
                <a:latin typeface="Tahoma" panose="020B0604030504040204" pitchFamily="34" charset="0"/>
                <a:cs typeface="Tahoma" panose="020B0604030504040204" pitchFamily="34" charset="0"/>
              </a:rPr>
              <a:t>các</a:t>
            </a:r>
            <a:r>
              <a:rPr lang="es-ES" sz="1700" dirty="0">
                <a:latin typeface="Tahoma" panose="020B0604030504040204" pitchFamily="34" charset="0"/>
                <a:cs typeface="Tahoma" panose="020B0604030504040204" pitchFamily="34" charset="0"/>
              </a:rPr>
              <a:t> DN </a:t>
            </a:r>
            <a:r>
              <a:rPr lang="es-ES" sz="1700" dirty="0" err="1">
                <a:latin typeface="Tahoma" panose="020B0604030504040204" pitchFamily="34" charset="0"/>
                <a:cs typeface="Tahoma" panose="020B0604030504040204" pitchFamily="34" charset="0"/>
              </a:rPr>
              <a:t>chưa</a:t>
            </a:r>
            <a:r>
              <a:rPr lang="es-ES" sz="1700" dirty="0">
                <a:latin typeface="Tahoma" panose="020B0604030504040204" pitchFamily="34" charset="0"/>
                <a:cs typeface="Tahoma" panose="020B0604030504040204" pitchFamily="34" charset="0"/>
              </a:rPr>
              <a:t> </a:t>
            </a:r>
            <a:r>
              <a:rPr lang="es-ES" sz="1700" dirty="0" err="1">
                <a:latin typeface="Tahoma" panose="020B0604030504040204" pitchFamily="34" charset="0"/>
                <a:cs typeface="Tahoma" panose="020B0604030504040204" pitchFamily="34" charset="0"/>
              </a:rPr>
              <a:t>quan</a:t>
            </a:r>
            <a:r>
              <a:rPr lang="es-ES" sz="1700" dirty="0">
                <a:latin typeface="Tahoma" panose="020B0604030504040204" pitchFamily="34" charset="0"/>
                <a:cs typeface="Tahoma" panose="020B0604030504040204" pitchFamily="34" charset="0"/>
              </a:rPr>
              <a:t> </a:t>
            </a:r>
            <a:r>
              <a:rPr lang="es-ES" sz="1700" dirty="0" err="1">
                <a:latin typeface="Tahoma" panose="020B0604030504040204" pitchFamily="34" charset="0"/>
                <a:cs typeface="Tahoma" panose="020B0604030504040204" pitchFamily="34" charset="0"/>
              </a:rPr>
              <a:t>tâm</a:t>
            </a:r>
            <a:r>
              <a:rPr lang="es-ES" sz="1700" dirty="0">
                <a:latin typeface="Tahoma" panose="020B0604030504040204" pitchFamily="34" charset="0"/>
                <a:cs typeface="Tahoma" panose="020B0604030504040204" pitchFamily="34" charset="0"/>
              </a:rPr>
              <a:t> </a:t>
            </a:r>
            <a:r>
              <a:rPr lang="es-ES" sz="1700" dirty="0" err="1">
                <a:latin typeface="Tahoma" panose="020B0604030504040204" pitchFamily="34" charset="0"/>
                <a:cs typeface="Tahoma" panose="020B0604030504040204" pitchFamily="34" charset="0"/>
              </a:rPr>
              <a:t>nhiều</a:t>
            </a:r>
            <a:r>
              <a:rPr lang="es-ES" sz="1700" dirty="0">
                <a:latin typeface="Tahoma" panose="020B0604030504040204" pitchFamily="34" charset="0"/>
                <a:cs typeface="Tahoma" panose="020B0604030504040204" pitchFamily="34" charset="0"/>
              </a:rPr>
              <a:t> </a:t>
            </a:r>
            <a:r>
              <a:rPr lang="es-ES" sz="1700" dirty="0" err="1">
                <a:latin typeface="Tahoma" panose="020B0604030504040204" pitchFamily="34" charset="0"/>
                <a:cs typeface="Tahoma" panose="020B0604030504040204" pitchFamily="34" charset="0"/>
              </a:rPr>
              <a:t>đến</a:t>
            </a:r>
            <a:r>
              <a:rPr lang="es-ES" sz="1700" dirty="0">
                <a:latin typeface="Tahoma" panose="020B0604030504040204" pitchFamily="34" charset="0"/>
                <a:cs typeface="Tahoma" panose="020B0604030504040204" pitchFamily="34" charset="0"/>
              </a:rPr>
              <a:t> </a:t>
            </a:r>
            <a:r>
              <a:rPr lang="es-ES" sz="1700" dirty="0" err="1">
                <a:latin typeface="Tahoma" panose="020B0604030504040204" pitchFamily="34" charset="0"/>
                <a:cs typeface="Tahoma" panose="020B0604030504040204" pitchFamily="34" charset="0"/>
              </a:rPr>
              <a:t>việc</a:t>
            </a:r>
            <a:r>
              <a:rPr lang="es-ES" sz="1700" dirty="0">
                <a:latin typeface="Tahoma" panose="020B0604030504040204" pitchFamily="34" charset="0"/>
                <a:cs typeface="Tahoma" panose="020B0604030504040204" pitchFamily="34" charset="0"/>
              </a:rPr>
              <a:t> </a:t>
            </a:r>
            <a:r>
              <a:rPr lang="es-ES" sz="1700" dirty="0" err="1">
                <a:latin typeface="Tahoma" panose="020B0604030504040204" pitchFamily="34" charset="0"/>
                <a:cs typeface="Tahoma" panose="020B0604030504040204" pitchFamily="34" charset="0"/>
              </a:rPr>
              <a:t>chuyển</a:t>
            </a:r>
            <a:r>
              <a:rPr lang="es-ES" sz="1700" dirty="0">
                <a:latin typeface="Tahoma" panose="020B0604030504040204" pitchFamily="34" charset="0"/>
                <a:cs typeface="Tahoma" panose="020B0604030504040204" pitchFamily="34" charset="0"/>
              </a:rPr>
              <a:t> </a:t>
            </a:r>
            <a:r>
              <a:rPr lang="es-ES" sz="1700" dirty="0" err="1">
                <a:latin typeface="Tahoma" panose="020B0604030504040204" pitchFamily="34" charset="0"/>
                <a:cs typeface="Tahoma" panose="020B0604030504040204" pitchFamily="34" charset="0"/>
              </a:rPr>
              <a:t>đổi</a:t>
            </a:r>
            <a:r>
              <a:rPr lang="es-ES" sz="1700" dirty="0">
                <a:latin typeface="Tahoma" panose="020B0604030504040204" pitchFamily="34" charset="0"/>
                <a:cs typeface="Tahoma" panose="020B0604030504040204" pitchFamily="34" charset="0"/>
              </a:rPr>
              <a:t> </a:t>
            </a:r>
            <a:r>
              <a:rPr lang="es-ES" sz="1700" dirty="0" err="1">
                <a:latin typeface="Tahoma" panose="020B0604030504040204" pitchFamily="34" charset="0"/>
                <a:cs typeface="Tahoma" panose="020B0604030504040204" pitchFamily="34" charset="0"/>
              </a:rPr>
              <a:t>số</a:t>
            </a:r>
            <a:r>
              <a:rPr lang="es-ES" sz="1700" dirty="0">
                <a:latin typeface="Tahoma" panose="020B0604030504040204" pitchFamily="34" charset="0"/>
                <a:cs typeface="Tahoma" panose="020B0604030504040204" pitchFamily="34" charset="0"/>
              </a:rPr>
              <a:t>. </a:t>
            </a:r>
            <a:r>
              <a:rPr lang="es-ES" sz="1700" dirty="0" err="1">
                <a:latin typeface="Tahoma" panose="020B0604030504040204" pitchFamily="34" charset="0"/>
                <a:cs typeface="Tahoma" panose="020B0604030504040204" pitchFamily="34" charset="0"/>
              </a:rPr>
              <a:t>Các</a:t>
            </a:r>
            <a:r>
              <a:rPr lang="es-ES" sz="1700" dirty="0">
                <a:latin typeface="Tahoma" panose="020B0604030504040204" pitchFamily="34" charset="0"/>
                <a:cs typeface="Tahoma" panose="020B0604030504040204" pitchFamily="34" charset="0"/>
              </a:rPr>
              <a:t> </a:t>
            </a:r>
            <a:r>
              <a:rPr lang="es-ES" sz="1700" dirty="0" err="1">
                <a:latin typeface="Tahoma" panose="020B0604030504040204" pitchFamily="34" charset="0"/>
                <a:cs typeface="Tahoma" panose="020B0604030504040204" pitchFamily="34" charset="0"/>
              </a:rPr>
              <a:t>cơ</a:t>
            </a:r>
            <a:r>
              <a:rPr lang="es-ES" sz="1700" dirty="0">
                <a:latin typeface="Tahoma" panose="020B0604030504040204" pitchFamily="34" charset="0"/>
                <a:cs typeface="Tahoma" panose="020B0604030504040204" pitchFamily="34" charset="0"/>
              </a:rPr>
              <a:t> </a:t>
            </a:r>
            <a:r>
              <a:rPr lang="es-ES" sz="1700" dirty="0" err="1">
                <a:latin typeface="Tahoma" panose="020B0604030504040204" pitchFamily="34" charset="0"/>
                <a:cs typeface="Tahoma" panose="020B0604030504040204" pitchFamily="34" charset="0"/>
              </a:rPr>
              <a:t>chế</a:t>
            </a:r>
            <a:r>
              <a:rPr lang="es-ES" sz="1700" dirty="0">
                <a:latin typeface="Tahoma" panose="020B0604030504040204" pitchFamily="34" charset="0"/>
                <a:cs typeface="Tahoma" panose="020B0604030504040204" pitchFamily="34" charset="0"/>
              </a:rPr>
              <a:t>, </a:t>
            </a:r>
            <a:r>
              <a:rPr lang="es-ES" sz="1700" dirty="0" err="1">
                <a:latin typeface="Tahoma" panose="020B0604030504040204" pitchFamily="34" charset="0"/>
                <a:cs typeface="Tahoma" panose="020B0604030504040204" pitchFamily="34" charset="0"/>
              </a:rPr>
              <a:t>chính</a:t>
            </a:r>
            <a:r>
              <a:rPr lang="es-ES" sz="1700" dirty="0">
                <a:latin typeface="Tahoma" panose="020B0604030504040204" pitchFamily="34" charset="0"/>
                <a:cs typeface="Tahoma" panose="020B0604030504040204" pitchFamily="34" charset="0"/>
              </a:rPr>
              <a:t> </a:t>
            </a:r>
            <a:r>
              <a:rPr lang="es-ES" sz="1700" dirty="0" err="1">
                <a:latin typeface="Tahoma" panose="020B0604030504040204" pitchFamily="34" charset="0"/>
                <a:cs typeface="Tahoma" panose="020B0604030504040204" pitchFamily="34" charset="0"/>
              </a:rPr>
              <a:t>sách</a:t>
            </a:r>
            <a:r>
              <a:rPr lang="es-ES" sz="1700" dirty="0">
                <a:latin typeface="Tahoma" panose="020B0604030504040204" pitchFamily="34" charset="0"/>
                <a:cs typeface="Tahoma" panose="020B0604030504040204" pitchFamily="34" charset="0"/>
              </a:rPr>
              <a:t> </a:t>
            </a:r>
            <a:r>
              <a:rPr lang="es-ES" sz="1700" dirty="0" err="1">
                <a:latin typeface="Tahoma" panose="020B0604030504040204" pitchFamily="34" charset="0"/>
                <a:cs typeface="Tahoma" panose="020B0604030504040204" pitchFamily="34" charset="0"/>
              </a:rPr>
              <a:t>hỗ</a:t>
            </a:r>
            <a:r>
              <a:rPr lang="es-ES" sz="1700" dirty="0">
                <a:latin typeface="Tahoma" panose="020B0604030504040204" pitchFamily="34" charset="0"/>
                <a:cs typeface="Tahoma" panose="020B0604030504040204" pitchFamily="34" charset="0"/>
              </a:rPr>
              <a:t> </a:t>
            </a:r>
            <a:r>
              <a:rPr lang="es-ES" sz="1700" dirty="0" err="1">
                <a:latin typeface="Tahoma" panose="020B0604030504040204" pitchFamily="34" charset="0"/>
                <a:cs typeface="Tahoma" panose="020B0604030504040204" pitchFamily="34" charset="0"/>
              </a:rPr>
              <a:t>trợ</a:t>
            </a:r>
            <a:r>
              <a:rPr lang="es-ES" sz="1700" dirty="0">
                <a:latin typeface="Tahoma" panose="020B0604030504040204" pitchFamily="34" charset="0"/>
                <a:cs typeface="Tahoma" panose="020B0604030504040204" pitchFamily="34" charset="0"/>
              </a:rPr>
              <a:t> DN </a:t>
            </a:r>
            <a:r>
              <a:rPr lang="es-ES" sz="1700" dirty="0" err="1">
                <a:latin typeface="Tahoma" panose="020B0604030504040204" pitchFamily="34" charset="0"/>
                <a:cs typeface="Tahoma" panose="020B0604030504040204" pitchFamily="34" charset="0"/>
              </a:rPr>
              <a:t>mới</a:t>
            </a:r>
            <a:r>
              <a:rPr lang="es-ES" sz="1700" dirty="0">
                <a:latin typeface="Tahoma" panose="020B0604030504040204" pitchFamily="34" charset="0"/>
                <a:cs typeface="Tahoma" panose="020B0604030504040204" pitchFamily="34" charset="0"/>
              </a:rPr>
              <a:t> </a:t>
            </a:r>
            <a:r>
              <a:rPr lang="es-ES" sz="1700" dirty="0" err="1">
                <a:latin typeface="Tahoma" panose="020B0604030504040204" pitchFamily="34" charset="0"/>
                <a:cs typeface="Tahoma" panose="020B0604030504040204" pitchFamily="34" charset="0"/>
              </a:rPr>
              <a:t>được</a:t>
            </a:r>
            <a:r>
              <a:rPr lang="es-ES" sz="1700" dirty="0">
                <a:latin typeface="Tahoma" panose="020B0604030504040204" pitchFamily="34" charset="0"/>
                <a:cs typeface="Tahoma" panose="020B0604030504040204" pitchFamily="34" charset="0"/>
              </a:rPr>
              <a:t> </a:t>
            </a:r>
            <a:r>
              <a:rPr lang="es-ES" sz="1700" dirty="0" err="1">
                <a:latin typeface="Tahoma" panose="020B0604030504040204" pitchFamily="34" charset="0"/>
                <a:cs typeface="Tahoma" panose="020B0604030504040204" pitchFamily="34" charset="0"/>
              </a:rPr>
              <a:t>ban</a:t>
            </a:r>
            <a:r>
              <a:rPr lang="es-ES" sz="1700" dirty="0">
                <a:latin typeface="Tahoma" panose="020B0604030504040204" pitchFamily="34" charset="0"/>
                <a:cs typeface="Tahoma" panose="020B0604030504040204" pitchFamily="34" charset="0"/>
              </a:rPr>
              <a:t> </a:t>
            </a:r>
            <a:r>
              <a:rPr lang="es-ES" sz="1700" dirty="0" err="1">
                <a:latin typeface="Tahoma" panose="020B0604030504040204" pitchFamily="34" charset="0"/>
                <a:cs typeface="Tahoma" panose="020B0604030504040204" pitchFamily="34" charset="0"/>
              </a:rPr>
              <a:t>hành</a:t>
            </a:r>
            <a:r>
              <a:rPr lang="es-ES" sz="1700" dirty="0">
                <a:latin typeface="Tahoma" panose="020B0604030504040204" pitchFamily="34" charset="0"/>
                <a:cs typeface="Tahoma" panose="020B0604030504040204" pitchFamily="34" charset="0"/>
              </a:rPr>
              <a:t> </a:t>
            </a:r>
            <a:r>
              <a:rPr lang="es-ES" sz="1700" dirty="0" err="1">
                <a:latin typeface="Tahoma" panose="020B0604030504040204" pitchFamily="34" charset="0"/>
                <a:cs typeface="Tahoma" panose="020B0604030504040204" pitchFamily="34" charset="0"/>
              </a:rPr>
              <a:t>nên</a:t>
            </a:r>
            <a:r>
              <a:rPr lang="es-ES" sz="1700" dirty="0">
                <a:latin typeface="Tahoma" panose="020B0604030504040204" pitchFamily="34" charset="0"/>
                <a:cs typeface="Tahoma" panose="020B0604030504040204" pitchFamily="34" charset="0"/>
              </a:rPr>
              <a:t> </a:t>
            </a:r>
            <a:r>
              <a:rPr lang="es-ES" sz="1700" dirty="0" err="1">
                <a:latin typeface="Tahoma" panose="020B0604030504040204" pitchFamily="34" charset="0"/>
                <a:cs typeface="Tahoma" panose="020B0604030504040204" pitchFamily="34" charset="0"/>
              </a:rPr>
              <a:t>chưa</a:t>
            </a:r>
            <a:r>
              <a:rPr lang="es-ES" sz="1700" dirty="0">
                <a:latin typeface="Tahoma" panose="020B0604030504040204" pitchFamily="34" charset="0"/>
                <a:cs typeface="Tahoma" panose="020B0604030504040204" pitchFamily="34" charset="0"/>
              </a:rPr>
              <a:t> </a:t>
            </a:r>
            <a:r>
              <a:rPr lang="es-ES" sz="1700" dirty="0" err="1">
                <a:latin typeface="Tahoma" panose="020B0604030504040204" pitchFamily="34" charset="0"/>
                <a:cs typeface="Tahoma" panose="020B0604030504040204" pitchFamily="34" charset="0"/>
              </a:rPr>
              <a:t>đạt</a:t>
            </a:r>
            <a:r>
              <a:rPr lang="es-ES" sz="1700" dirty="0">
                <a:latin typeface="Tahoma" panose="020B0604030504040204" pitchFamily="34" charset="0"/>
                <a:cs typeface="Tahoma" panose="020B0604030504040204" pitchFamily="34" charset="0"/>
              </a:rPr>
              <a:t> </a:t>
            </a:r>
            <a:r>
              <a:rPr lang="es-ES" sz="1700" dirty="0" err="1">
                <a:latin typeface="Tahoma" panose="020B0604030504040204" pitchFamily="34" charset="0"/>
                <a:cs typeface="Tahoma" panose="020B0604030504040204" pitchFamily="34" charset="0"/>
              </a:rPr>
              <a:t>kết</a:t>
            </a:r>
            <a:r>
              <a:rPr lang="es-ES" sz="1700" dirty="0">
                <a:latin typeface="Tahoma" panose="020B0604030504040204" pitchFamily="34" charset="0"/>
                <a:cs typeface="Tahoma" panose="020B0604030504040204" pitchFamily="34" charset="0"/>
              </a:rPr>
              <a:t> </a:t>
            </a:r>
            <a:r>
              <a:rPr lang="es-ES" sz="1700" dirty="0" err="1">
                <a:latin typeface="Tahoma" panose="020B0604030504040204" pitchFamily="34" charset="0"/>
                <a:cs typeface="Tahoma" panose="020B0604030504040204" pitchFamily="34" charset="0"/>
              </a:rPr>
              <a:t>quả</a:t>
            </a:r>
            <a:r>
              <a:rPr lang="es-ES" sz="1700" dirty="0">
                <a:latin typeface="Tahoma" panose="020B0604030504040204" pitchFamily="34" charset="0"/>
                <a:cs typeface="Tahoma" panose="020B0604030504040204" pitchFamily="34" charset="0"/>
              </a:rPr>
              <a:t> </a:t>
            </a:r>
            <a:r>
              <a:rPr lang="es-ES" sz="1700" dirty="0" err="1">
                <a:latin typeface="Tahoma" panose="020B0604030504040204" pitchFamily="34" charset="0"/>
                <a:cs typeface="Tahoma" panose="020B0604030504040204" pitchFamily="34" charset="0"/>
              </a:rPr>
              <a:t>cụ</a:t>
            </a:r>
            <a:r>
              <a:rPr lang="es-ES" sz="1700" dirty="0">
                <a:latin typeface="Tahoma" panose="020B0604030504040204" pitchFamily="34" charset="0"/>
                <a:cs typeface="Tahoma" panose="020B0604030504040204" pitchFamily="34" charset="0"/>
              </a:rPr>
              <a:t> </a:t>
            </a:r>
            <a:r>
              <a:rPr lang="es-ES" sz="1700" dirty="0" err="1">
                <a:latin typeface="Tahoma" panose="020B0604030504040204" pitchFamily="34" charset="0"/>
                <a:cs typeface="Tahoma" panose="020B0604030504040204" pitchFamily="34" charset="0"/>
              </a:rPr>
              <a:t>thể</a:t>
            </a:r>
            <a:r>
              <a:rPr lang="es-ES" sz="1700" dirty="0">
                <a:latin typeface="Tahoma" panose="020B0604030504040204" pitchFamily="34" charset="0"/>
                <a:cs typeface="Tahoma" panose="020B0604030504040204" pitchFamily="34" charset="0"/>
              </a:rPr>
              <a:t>. </a:t>
            </a:r>
            <a:r>
              <a:rPr lang="es-ES" sz="1700" dirty="0" err="1">
                <a:latin typeface="Tahoma" panose="020B0604030504040204" pitchFamily="34" charset="0"/>
                <a:cs typeface="Tahoma" panose="020B0604030504040204" pitchFamily="34" charset="0"/>
              </a:rPr>
              <a:t>Khu</a:t>
            </a:r>
            <a:r>
              <a:rPr lang="es-ES" sz="1700" dirty="0">
                <a:latin typeface="Tahoma" panose="020B0604030504040204" pitchFamily="34" charset="0"/>
                <a:cs typeface="Tahoma" panose="020B0604030504040204" pitchFamily="34" charset="0"/>
              </a:rPr>
              <a:t> </a:t>
            </a:r>
            <a:r>
              <a:rPr lang="es-ES" sz="1700" dirty="0" err="1">
                <a:latin typeface="Tahoma" panose="020B0604030504040204" pitchFamily="34" charset="0"/>
                <a:cs typeface="Tahoma" panose="020B0604030504040204" pitchFamily="34" charset="0"/>
              </a:rPr>
              <a:t>Công</a:t>
            </a:r>
            <a:r>
              <a:rPr lang="es-ES" sz="1700" dirty="0">
                <a:latin typeface="Tahoma" panose="020B0604030504040204" pitchFamily="34" charset="0"/>
                <a:cs typeface="Tahoma" panose="020B0604030504040204" pitchFamily="34" charset="0"/>
              </a:rPr>
              <a:t> </a:t>
            </a:r>
            <a:r>
              <a:rPr lang="es-ES" sz="1700" dirty="0" err="1">
                <a:latin typeface="Tahoma" panose="020B0604030504040204" pitchFamily="34" charset="0"/>
                <a:cs typeface="Tahoma" panose="020B0604030504040204" pitchFamily="34" charset="0"/>
              </a:rPr>
              <a:t>nghệ</a:t>
            </a:r>
            <a:r>
              <a:rPr lang="es-ES" sz="1700" dirty="0">
                <a:latin typeface="Tahoma" panose="020B0604030504040204" pitchFamily="34" charset="0"/>
                <a:cs typeface="Tahoma" panose="020B0604030504040204" pitchFamily="34" charset="0"/>
              </a:rPr>
              <a:t> </a:t>
            </a:r>
            <a:r>
              <a:rPr lang="es-ES" sz="1700" dirty="0" err="1">
                <a:latin typeface="Tahoma" panose="020B0604030504040204" pitchFamily="34" charset="0"/>
                <a:cs typeface="Tahoma" panose="020B0604030504040204" pitchFamily="34" charset="0"/>
              </a:rPr>
              <a:t>thông</a:t>
            </a:r>
            <a:r>
              <a:rPr lang="es-ES" sz="1700" dirty="0">
                <a:latin typeface="Tahoma" panose="020B0604030504040204" pitchFamily="34" charset="0"/>
                <a:cs typeface="Tahoma" panose="020B0604030504040204" pitchFamily="34" charset="0"/>
              </a:rPr>
              <a:t> </a:t>
            </a:r>
            <a:r>
              <a:rPr lang="es-ES" sz="1700" dirty="0" err="1">
                <a:latin typeface="Tahoma" panose="020B0604030504040204" pitchFamily="34" charset="0"/>
                <a:cs typeface="Tahoma" panose="020B0604030504040204" pitchFamily="34" charset="0"/>
              </a:rPr>
              <a:t>tin</a:t>
            </a:r>
            <a:r>
              <a:rPr lang="es-ES" sz="1700" dirty="0">
                <a:latin typeface="Tahoma" panose="020B0604030504040204" pitchFamily="34" charset="0"/>
                <a:cs typeface="Tahoma" panose="020B0604030504040204" pitchFamily="34" charset="0"/>
              </a:rPr>
              <a:t> </a:t>
            </a:r>
            <a:r>
              <a:rPr lang="es-ES" sz="1700" dirty="0" err="1">
                <a:latin typeface="Tahoma" panose="020B0604030504040204" pitchFamily="34" charset="0"/>
                <a:cs typeface="Tahoma" panose="020B0604030504040204" pitchFamily="34" charset="0"/>
              </a:rPr>
              <a:t>tập</a:t>
            </a:r>
            <a:r>
              <a:rPr lang="es-ES" sz="1700" dirty="0">
                <a:latin typeface="Tahoma" panose="020B0604030504040204" pitchFamily="34" charset="0"/>
                <a:cs typeface="Tahoma" panose="020B0604030504040204" pitchFamily="34" charset="0"/>
              </a:rPr>
              <a:t> </a:t>
            </a:r>
            <a:r>
              <a:rPr lang="es-ES" sz="1700" dirty="0" err="1">
                <a:latin typeface="Tahoma" panose="020B0604030504040204" pitchFamily="34" charset="0"/>
                <a:cs typeface="Tahoma" panose="020B0604030504040204" pitchFamily="34" charset="0"/>
              </a:rPr>
              <a:t>trung</a:t>
            </a:r>
            <a:r>
              <a:rPr lang="es-ES" sz="1700" dirty="0">
                <a:latin typeface="Tahoma" panose="020B0604030504040204" pitchFamily="34" charset="0"/>
                <a:cs typeface="Tahoma" panose="020B0604030504040204" pitchFamily="34" charset="0"/>
              </a:rPr>
              <a:t> </a:t>
            </a:r>
            <a:r>
              <a:rPr lang="es-ES" sz="1700" dirty="0" err="1">
                <a:latin typeface="Tahoma" panose="020B0604030504040204" pitchFamily="34" charset="0"/>
                <a:cs typeface="Tahoma" panose="020B0604030504040204" pitchFamily="34" charset="0"/>
              </a:rPr>
              <a:t>triển</a:t>
            </a:r>
            <a:r>
              <a:rPr lang="es-ES" sz="1700" dirty="0">
                <a:latin typeface="Tahoma" panose="020B0604030504040204" pitchFamily="34" charset="0"/>
                <a:cs typeface="Tahoma" panose="020B0604030504040204" pitchFamily="34" charset="0"/>
              </a:rPr>
              <a:t> </a:t>
            </a:r>
            <a:r>
              <a:rPr lang="es-ES" sz="1700" dirty="0" err="1">
                <a:latin typeface="Tahoma" panose="020B0604030504040204" pitchFamily="34" charset="0"/>
                <a:cs typeface="Tahoma" panose="020B0604030504040204" pitchFamily="34" charset="0"/>
              </a:rPr>
              <a:t>khai</a:t>
            </a:r>
            <a:r>
              <a:rPr lang="es-ES" sz="1700" dirty="0">
                <a:latin typeface="Tahoma" panose="020B0604030504040204" pitchFamily="34" charset="0"/>
                <a:cs typeface="Tahoma" panose="020B0604030504040204" pitchFamily="34" charset="0"/>
              </a:rPr>
              <a:t> </a:t>
            </a:r>
            <a:r>
              <a:rPr lang="es-ES" sz="1700" dirty="0" err="1">
                <a:latin typeface="Tahoma" panose="020B0604030504040204" pitchFamily="34" charset="0"/>
                <a:cs typeface="Tahoma" panose="020B0604030504040204" pitchFamily="34" charset="0"/>
              </a:rPr>
              <a:t>còn</a:t>
            </a:r>
            <a:r>
              <a:rPr lang="es-ES" sz="1700" dirty="0">
                <a:latin typeface="Tahoma" panose="020B0604030504040204" pitchFamily="34" charset="0"/>
                <a:cs typeface="Tahoma" panose="020B0604030504040204" pitchFamily="34" charset="0"/>
              </a:rPr>
              <a:t> </a:t>
            </a:r>
            <a:r>
              <a:rPr lang="es-ES" sz="1700" dirty="0" err="1">
                <a:latin typeface="Tahoma" panose="020B0604030504040204" pitchFamily="34" charset="0"/>
                <a:cs typeface="Tahoma" panose="020B0604030504040204" pitchFamily="34" charset="0"/>
              </a:rPr>
              <a:t>chậm</a:t>
            </a:r>
            <a:r>
              <a:rPr lang="es-ES" sz="1700" dirty="0">
                <a:latin typeface="Tahoma" panose="020B0604030504040204" pitchFamily="34" charset="0"/>
                <a:cs typeface="Tahoma" panose="020B0604030504040204" pitchFamily="34" charset="0"/>
              </a:rPr>
              <a:t>.</a:t>
            </a:r>
            <a:endParaRPr lang="en-US" sz="1700" dirty="0">
              <a:latin typeface="Tahoma" panose="020B0604030504040204" pitchFamily="34" charset="0"/>
              <a:cs typeface="Tahoma" panose="020B0604030504040204" pitchFamily="34" charset="0"/>
            </a:endParaRPr>
          </a:p>
        </p:txBody>
      </p:sp>
      <p:sp>
        <p:nvSpPr>
          <p:cNvPr id="3" name="TextBox 2"/>
          <p:cNvSpPr txBox="1"/>
          <p:nvPr/>
        </p:nvSpPr>
        <p:spPr>
          <a:xfrm>
            <a:off x="850533" y="1844390"/>
            <a:ext cx="825867" cy="369332"/>
          </a:xfrm>
          <a:prstGeom prst="rect">
            <a:avLst/>
          </a:prstGeom>
          <a:noFill/>
        </p:spPr>
        <p:txBody>
          <a:bodyPr wrap="none" rtlCol="0">
            <a:spAutoFit/>
          </a:bodyPr>
          <a:lstStyle/>
          <a:p>
            <a:r>
              <a:rPr lang="vi-VN" b="1" dirty="0" smtClean="0"/>
              <a:t>Thứ 1</a:t>
            </a:r>
            <a:endParaRPr lang="en-US" b="1" dirty="0"/>
          </a:p>
        </p:txBody>
      </p:sp>
      <p:sp>
        <p:nvSpPr>
          <p:cNvPr id="14" name="TextBox 13"/>
          <p:cNvSpPr txBox="1"/>
          <p:nvPr/>
        </p:nvSpPr>
        <p:spPr>
          <a:xfrm>
            <a:off x="4272689" y="1840468"/>
            <a:ext cx="825867" cy="369332"/>
          </a:xfrm>
          <a:prstGeom prst="rect">
            <a:avLst/>
          </a:prstGeom>
          <a:noFill/>
        </p:spPr>
        <p:txBody>
          <a:bodyPr wrap="none" rtlCol="0">
            <a:spAutoFit/>
          </a:bodyPr>
          <a:lstStyle/>
          <a:p>
            <a:r>
              <a:rPr lang="vi-VN" b="1" dirty="0" smtClean="0"/>
              <a:t>Thứ 2</a:t>
            </a:r>
            <a:endParaRPr lang="en-US" b="1" dirty="0"/>
          </a:p>
        </p:txBody>
      </p:sp>
      <p:sp>
        <p:nvSpPr>
          <p:cNvPr id="15" name="TextBox 14"/>
          <p:cNvSpPr txBox="1"/>
          <p:nvPr/>
        </p:nvSpPr>
        <p:spPr>
          <a:xfrm>
            <a:off x="7485422" y="1878791"/>
            <a:ext cx="825867" cy="369332"/>
          </a:xfrm>
          <a:prstGeom prst="rect">
            <a:avLst/>
          </a:prstGeom>
          <a:noFill/>
        </p:spPr>
        <p:txBody>
          <a:bodyPr wrap="none" rtlCol="0">
            <a:spAutoFit/>
          </a:bodyPr>
          <a:lstStyle/>
          <a:p>
            <a:r>
              <a:rPr lang="vi-VN" b="1" dirty="0" smtClean="0"/>
              <a:t>Thứ 3</a:t>
            </a:r>
            <a:endParaRPr lang="en-US" b="1" dirty="0"/>
          </a:p>
        </p:txBody>
      </p:sp>
      <p:sp>
        <p:nvSpPr>
          <p:cNvPr id="16" name="Title 1"/>
          <p:cNvSpPr txBox="1">
            <a:spLocks/>
          </p:cNvSpPr>
          <p:nvPr/>
        </p:nvSpPr>
        <p:spPr bwMode="gray">
          <a:xfrm>
            <a:off x="1295400" y="304800"/>
            <a:ext cx="7848600"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rgbClr val="000000">
                      <a:alpha val="50000"/>
                    </a:srgbClr>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000" kern="12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panose="020B0604020202020204" pitchFamily="34" charset="0"/>
              </a:defRPr>
            </a:lvl2pPr>
            <a:lvl3pPr algn="l" rtl="0" eaLnBrk="1" fontAlgn="base" hangingPunct="1">
              <a:spcBef>
                <a:spcPct val="0"/>
              </a:spcBef>
              <a:spcAft>
                <a:spcPct val="0"/>
              </a:spcAft>
              <a:defRPr sz="4000">
                <a:solidFill>
                  <a:schemeClr val="bg1"/>
                </a:solidFill>
                <a:latin typeface="Arial" panose="020B0604020202020204" pitchFamily="34" charset="0"/>
              </a:defRPr>
            </a:lvl3pPr>
            <a:lvl4pPr algn="l" rtl="0" eaLnBrk="1" fontAlgn="base" hangingPunct="1">
              <a:spcBef>
                <a:spcPct val="0"/>
              </a:spcBef>
              <a:spcAft>
                <a:spcPct val="0"/>
              </a:spcAft>
              <a:defRPr sz="4000">
                <a:solidFill>
                  <a:schemeClr val="bg1"/>
                </a:solidFill>
                <a:latin typeface="Arial" panose="020B0604020202020204" pitchFamily="34" charset="0"/>
              </a:defRPr>
            </a:lvl4pPr>
            <a:lvl5pPr algn="l" rtl="0" eaLnBrk="1" fontAlgn="base" hangingPunct="1">
              <a:spcBef>
                <a:spcPct val="0"/>
              </a:spcBef>
              <a:spcAft>
                <a:spcPct val="0"/>
              </a:spcAft>
              <a:defRPr sz="4000">
                <a:solidFill>
                  <a:schemeClr val="bg1"/>
                </a:solidFill>
                <a:latin typeface="Arial" panose="020B0604020202020204" pitchFamily="34" charset="0"/>
              </a:defRPr>
            </a:lvl5pPr>
            <a:lvl6pPr marL="457200" algn="l" rtl="0" eaLnBrk="1" fontAlgn="base" hangingPunct="1">
              <a:spcBef>
                <a:spcPct val="0"/>
              </a:spcBef>
              <a:spcAft>
                <a:spcPct val="0"/>
              </a:spcAft>
              <a:defRPr sz="4000">
                <a:solidFill>
                  <a:schemeClr val="bg1"/>
                </a:solidFill>
                <a:latin typeface="Arial" panose="020B0604020202020204" pitchFamily="34" charset="0"/>
              </a:defRPr>
            </a:lvl6pPr>
            <a:lvl7pPr marL="914400" algn="l" rtl="0" eaLnBrk="1" fontAlgn="base" hangingPunct="1">
              <a:spcBef>
                <a:spcPct val="0"/>
              </a:spcBef>
              <a:spcAft>
                <a:spcPct val="0"/>
              </a:spcAft>
              <a:defRPr sz="4000">
                <a:solidFill>
                  <a:schemeClr val="bg1"/>
                </a:solidFill>
                <a:latin typeface="Arial" panose="020B0604020202020204" pitchFamily="34" charset="0"/>
              </a:defRPr>
            </a:lvl7pPr>
            <a:lvl8pPr marL="1371600" algn="l" rtl="0" eaLnBrk="1" fontAlgn="base" hangingPunct="1">
              <a:spcBef>
                <a:spcPct val="0"/>
              </a:spcBef>
              <a:spcAft>
                <a:spcPct val="0"/>
              </a:spcAft>
              <a:defRPr sz="4000">
                <a:solidFill>
                  <a:schemeClr val="bg1"/>
                </a:solidFill>
                <a:latin typeface="Arial" panose="020B0604020202020204" pitchFamily="34" charset="0"/>
              </a:defRPr>
            </a:lvl8pPr>
            <a:lvl9pPr marL="1828800" algn="l" rtl="0" eaLnBrk="1" fontAlgn="base" hangingPunct="1">
              <a:spcBef>
                <a:spcPct val="0"/>
              </a:spcBef>
              <a:spcAft>
                <a:spcPct val="0"/>
              </a:spcAft>
              <a:defRPr sz="4000">
                <a:solidFill>
                  <a:schemeClr val="bg1"/>
                </a:solidFill>
                <a:latin typeface="Arial" panose="020B0604020202020204" pitchFamily="34" charset="0"/>
              </a:defRPr>
            </a:lvl9pPr>
          </a:lstStyle>
          <a:p>
            <a:pPr algn="ctr"/>
            <a:r>
              <a:rPr lang="vi-VN" sz="3000" b="1" dirty="0" smtClean="0">
                <a:solidFill>
                  <a:srgbClr val="002060"/>
                </a:solidFill>
                <a:latin typeface="Tahoma" panose="020B0604030504040204" pitchFamily="34" charset="0"/>
                <a:cs typeface="Tahoma" panose="020B0604030504040204" pitchFamily="34" charset="0"/>
              </a:rPr>
              <a:t>SỞ KẾ HOẠCH VÀ ĐẦU TƯ</a:t>
            </a:r>
            <a:endParaRPr lang="en-US" sz="3000" b="1" dirty="0">
              <a:solidFill>
                <a:srgbClr val="002060"/>
              </a:solidFill>
              <a:latin typeface="Tahoma" panose="020B0604030504040204" pitchFamily="34" charset="0"/>
              <a:cs typeface="Tahoma" panose="020B0604030504040204" pitchFamily="34" charset="0"/>
            </a:endParaRPr>
          </a:p>
        </p:txBody>
      </p:sp>
      <p:pic>
        <p:nvPicPr>
          <p:cNvPr id="18" name="Picture 17">
            <a:extLst>
              <a:ext uri="{FF2B5EF4-FFF2-40B4-BE49-F238E27FC236}">
                <a16:creationId xmlns:a16="http://schemas.microsoft.com/office/drawing/2014/main" id="{DEED41E4-0C27-4076-95AD-30615E600E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90816"/>
            <a:ext cx="1201408" cy="1236334"/>
          </a:xfrm>
          <a:prstGeom prst="rect">
            <a:avLst/>
          </a:prstGeom>
        </p:spPr>
      </p:pic>
    </p:spTree>
    <p:extLst>
      <p:ext uri="{BB962C8B-B14F-4D97-AF65-F5344CB8AC3E}">
        <p14:creationId xmlns:p14="http://schemas.microsoft.com/office/powerpoint/2010/main" val="26327366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nip Diagonal Corner Rectangle 4"/>
          <p:cNvSpPr/>
          <p:nvPr/>
        </p:nvSpPr>
        <p:spPr>
          <a:xfrm>
            <a:off x="206829" y="1598022"/>
            <a:ext cx="4191000" cy="2288177"/>
          </a:xfrm>
          <a:prstGeom prst="snip2DiagRect">
            <a:avLst/>
          </a:prstGeom>
          <a:solidFill>
            <a:schemeClr val="accent1">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500" dirty="0">
                <a:solidFill>
                  <a:schemeClr val="bg1"/>
                </a:solidFill>
              </a:rPr>
              <a:t>Tổ chức triển khai các nhiệm vụ theo Kế hoạch số 95/KH-UBND ngày 27/4/2022 để sớm hình thành đưa vào hoạt động Khu Công nghệ thông tin tập trung, thu hút DN công nghệ số. Triển khai Kế hoạch phát triển DN công nghệ số</a:t>
            </a:r>
            <a:r>
              <a:rPr lang="it-IT" sz="1500" dirty="0" smtClean="0">
                <a:solidFill>
                  <a:schemeClr val="bg1"/>
                </a:solidFill>
              </a:rPr>
              <a:t>.</a:t>
            </a:r>
            <a:endParaRPr lang="en-US" sz="1500" dirty="0">
              <a:solidFill>
                <a:schemeClr val="bg1"/>
              </a:solidFill>
            </a:endParaRPr>
          </a:p>
        </p:txBody>
      </p:sp>
      <p:sp>
        <p:nvSpPr>
          <p:cNvPr id="6" name="Snip Diagonal Corner Rectangle 5"/>
          <p:cNvSpPr/>
          <p:nvPr/>
        </p:nvSpPr>
        <p:spPr>
          <a:xfrm rot="10800000" flipV="1">
            <a:off x="228600" y="4232366"/>
            <a:ext cx="4191000" cy="2231571"/>
          </a:xfrm>
          <a:prstGeom prst="snip2DiagRect">
            <a:avLst/>
          </a:prstGeom>
          <a:solidFill>
            <a:srgbClr val="993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500" dirty="0"/>
              <a:t>Tiếp tục triển khai có hiệu quả </a:t>
            </a:r>
            <a:r>
              <a:rPr lang="vi-VN" sz="1500" dirty="0" smtClean="0"/>
              <a:t>QĐ</a:t>
            </a:r>
          </a:p>
          <a:p>
            <a:pPr algn="just"/>
            <a:r>
              <a:rPr lang="it-IT" sz="1500" dirty="0" smtClean="0"/>
              <a:t>số </a:t>
            </a:r>
            <a:r>
              <a:rPr lang="it-IT" sz="1500" dirty="0"/>
              <a:t>1299/QĐ-UBND ngày 15/4/2022 của Ủy ban nhân dân thành phố về việc phê duyệt Chương trình hỗ trợ DNNVV tham gia chuyển đổi số thành phố Cần Thơ đến năm 2025, định hướng đến năm 2030; đẩy mạnh phát triển thương mại điện tử trên địa bàn thành phố, trên các sàn thương mại điện tử của Việt Nam.</a:t>
            </a:r>
            <a:endParaRPr lang="en-US" sz="1500" dirty="0"/>
          </a:p>
        </p:txBody>
      </p:sp>
      <p:sp>
        <p:nvSpPr>
          <p:cNvPr id="7" name="Snip Diagonal Corner Rectangle 6"/>
          <p:cNvSpPr/>
          <p:nvPr/>
        </p:nvSpPr>
        <p:spPr>
          <a:xfrm flipH="1">
            <a:off x="4800600" y="1598023"/>
            <a:ext cx="4191000" cy="2288176"/>
          </a:xfrm>
          <a:prstGeom prst="snip2DiagRect">
            <a:avLst/>
          </a:prstGeom>
          <a:solidFill>
            <a:schemeClr val="accent6">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500" dirty="0"/>
              <a:t>Triển khai Đề án hỗ trợ phát triển hệ sinh thái khởi nghiệp đổi mới sáng tạo thành phố, trong đó ưu tiên lĩnh vực chuyển đổi số.</a:t>
            </a:r>
            <a:endParaRPr lang="en-US" sz="1500" dirty="0"/>
          </a:p>
        </p:txBody>
      </p:sp>
      <p:sp>
        <p:nvSpPr>
          <p:cNvPr id="8" name="Snip Diagonal Corner Rectangle 7"/>
          <p:cNvSpPr/>
          <p:nvPr/>
        </p:nvSpPr>
        <p:spPr>
          <a:xfrm>
            <a:off x="4800600" y="4267200"/>
            <a:ext cx="4191000" cy="2229394"/>
          </a:xfrm>
          <a:prstGeom prst="snip2Diag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500" dirty="0"/>
              <a:t>Các cấp, các ngành quan tâm thúc đẩy phát triển kinh tế số của ngành, lĩnh vực, địa phương </a:t>
            </a:r>
            <a:r>
              <a:rPr lang="it-IT" sz="1500" dirty="0" smtClean="0"/>
              <a:t>mình</a:t>
            </a:r>
            <a:r>
              <a:rPr lang="vi-VN" sz="1500" dirty="0" smtClean="0"/>
              <a:t>.</a:t>
            </a:r>
            <a:endParaRPr lang="en-US" sz="1500" dirty="0"/>
          </a:p>
        </p:txBody>
      </p:sp>
      <p:sp>
        <p:nvSpPr>
          <p:cNvPr id="9" name="Rounded Rectangle 8"/>
          <p:cNvSpPr/>
          <p:nvPr/>
        </p:nvSpPr>
        <p:spPr>
          <a:xfrm>
            <a:off x="3940629" y="3352801"/>
            <a:ext cx="1295400" cy="11430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2"/>
                </a:solidFill>
              </a:rPr>
              <a:t>GIẢI PHÁP</a:t>
            </a:r>
            <a:endParaRPr lang="en-US" dirty="0">
              <a:solidFill>
                <a:schemeClr val="tx2"/>
              </a:solidFill>
            </a:endParaRPr>
          </a:p>
        </p:txBody>
      </p:sp>
      <p:sp>
        <p:nvSpPr>
          <p:cNvPr id="10" name="Title 1"/>
          <p:cNvSpPr txBox="1">
            <a:spLocks/>
          </p:cNvSpPr>
          <p:nvPr/>
        </p:nvSpPr>
        <p:spPr bwMode="gray">
          <a:xfrm>
            <a:off x="1295400" y="304800"/>
            <a:ext cx="7848600"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rgbClr val="000000">
                      <a:alpha val="50000"/>
                    </a:srgbClr>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000" kern="12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panose="020B0604020202020204" pitchFamily="34" charset="0"/>
              </a:defRPr>
            </a:lvl2pPr>
            <a:lvl3pPr algn="l" rtl="0" eaLnBrk="1" fontAlgn="base" hangingPunct="1">
              <a:spcBef>
                <a:spcPct val="0"/>
              </a:spcBef>
              <a:spcAft>
                <a:spcPct val="0"/>
              </a:spcAft>
              <a:defRPr sz="4000">
                <a:solidFill>
                  <a:schemeClr val="bg1"/>
                </a:solidFill>
                <a:latin typeface="Arial" panose="020B0604020202020204" pitchFamily="34" charset="0"/>
              </a:defRPr>
            </a:lvl3pPr>
            <a:lvl4pPr algn="l" rtl="0" eaLnBrk="1" fontAlgn="base" hangingPunct="1">
              <a:spcBef>
                <a:spcPct val="0"/>
              </a:spcBef>
              <a:spcAft>
                <a:spcPct val="0"/>
              </a:spcAft>
              <a:defRPr sz="4000">
                <a:solidFill>
                  <a:schemeClr val="bg1"/>
                </a:solidFill>
                <a:latin typeface="Arial" panose="020B0604020202020204" pitchFamily="34" charset="0"/>
              </a:defRPr>
            </a:lvl4pPr>
            <a:lvl5pPr algn="l" rtl="0" eaLnBrk="1" fontAlgn="base" hangingPunct="1">
              <a:spcBef>
                <a:spcPct val="0"/>
              </a:spcBef>
              <a:spcAft>
                <a:spcPct val="0"/>
              </a:spcAft>
              <a:defRPr sz="4000">
                <a:solidFill>
                  <a:schemeClr val="bg1"/>
                </a:solidFill>
                <a:latin typeface="Arial" panose="020B0604020202020204" pitchFamily="34" charset="0"/>
              </a:defRPr>
            </a:lvl5pPr>
            <a:lvl6pPr marL="457200" algn="l" rtl="0" eaLnBrk="1" fontAlgn="base" hangingPunct="1">
              <a:spcBef>
                <a:spcPct val="0"/>
              </a:spcBef>
              <a:spcAft>
                <a:spcPct val="0"/>
              </a:spcAft>
              <a:defRPr sz="4000">
                <a:solidFill>
                  <a:schemeClr val="bg1"/>
                </a:solidFill>
                <a:latin typeface="Arial" panose="020B0604020202020204" pitchFamily="34" charset="0"/>
              </a:defRPr>
            </a:lvl6pPr>
            <a:lvl7pPr marL="914400" algn="l" rtl="0" eaLnBrk="1" fontAlgn="base" hangingPunct="1">
              <a:spcBef>
                <a:spcPct val="0"/>
              </a:spcBef>
              <a:spcAft>
                <a:spcPct val="0"/>
              </a:spcAft>
              <a:defRPr sz="4000">
                <a:solidFill>
                  <a:schemeClr val="bg1"/>
                </a:solidFill>
                <a:latin typeface="Arial" panose="020B0604020202020204" pitchFamily="34" charset="0"/>
              </a:defRPr>
            </a:lvl7pPr>
            <a:lvl8pPr marL="1371600" algn="l" rtl="0" eaLnBrk="1" fontAlgn="base" hangingPunct="1">
              <a:spcBef>
                <a:spcPct val="0"/>
              </a:spcBef>
              <a:spcAft>
                <a:spcPct val="0"/>
              </a:spcAft>
              <a:defRPr sz="4000">
                <a:solidFill>
                  <a:schemeClr val="bg1"/>
                </a:solidFill>
                <a:latin typeface="Arial" panose="020B0604020202020204" pitchFamily="34" charset="0"/>
              </a:defRPr>
            </a:lvl8pPr>
            <a:lvl9pPr marL="1828800" algn="l" rtl="0" eaLnBrk="1" fontAlgn="base" hangingPunct="1">
              <a:spcBef>
                <a:spcPct val="0"/>
              </a:spcBef>
              <a:spcAft>
                <a:spcPct val="0"/>
              </a:spcAft>
              <a:defRPr sz="4000">
                <a:solidFill>
                  <a:schemeClr val="bg1"/>
                </a:solidFill>
                <a:latin typeface="Arial" panose="020B0604020202020204" pitchFamily="34" charset="0"/>
              </a:defRPr>
            </a:lvl9pPr>
          </a:lstStyle>
          <a:p>
            <a:pPr algn="ctr"/>
            <a:r>
              <a:rPr lang="vi-VN" sz="3000" b="1" dirty="0" smtClean="0">
                <a:solidFill>
                  <a:srgbClr val="002060"/>
                </a:solidFill>
                <a:latin typeface="Tahoma" panose="020B0604030504040204" pitchFamily="34" charset="0"/>
                <a:cs typeface="Tahoma" panose="020B0604030504040204" pitchFamily="34" charset="0"/>
              </a:rPr>
              <a:t>SỞ KẾ HOẠCH VÀ ĐẦU TƯ</a:t>
            </a:r>
            <a:endParaRPr lang="en-US" sz="3000" b="1" dirty="0">
              <a:solidFill>
                <a:srgbClr val="002060"/>
              </a:solidFill>
              <a:latin typeface="Tahoma" panose="020B0604030504040204" pitchFamily="34" charset="0"/>
              <a:cs typeface="Tahoma" panose="020B0604030504040204" pitchFamily="34" charset="0"/>
            </a:endParaRPr>
          </a:p>
        </p:txBody>
      </p:sp>
      <p:pic>
        <p:nvPicPr>
          <p:cNvPr id="11" name="Picture 10">
            <a:extLst>
              <a:ext uri="{FF2B5EF4-FFF2-40B4-BE49-F238E27FC236}">
                <a16:creationId xmlns:a16="http://schemas.microsoft.com/office/drawing/2014/main" id="{DEED41E4-0C27-4076-95AD-30615E600E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90816"/>
            <a:ext cx="1201408" cy="1236334"/>
          </a:xfrm>
          <a:prstGeom prst="rect">
            <a:avLst/>
          </a:prstGeom>
        </p:spPr>
      </p:pic>
    </p:spTree>
    <p:extLst>
      <p:ext uri="{BB962C8B-B14F-4D97-AF65-F5344CB8AC3E}">
        <p14:creationId xmlns:p14="http://schemas.microsoft.com/office/powerpoint/2010/main" val="22504479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24000" r="-2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469" y="1981200"/>
            <a:ext cx="3276600" cy="2743200"/>
          </a:xfrm>
        </p:spPr>
        <p:txBody>
          <a:bodyPr/>
          <a:lstStyle/>
          <a:p>
            <a:pPr algn="ctr"/>
            <a:r>
              <a:rPr lang="vi-VN" sz="2600" dirty="0" smtClean="0">
                <a:ln w="0"/>
                <a:solidFill>
                  <a:schemeClr val="tx1"/>
                </a:solidFill>
                <a:effectLst>
                  <a:outerShdw blurRad="38100" dist="19050" dir="2700000" algn="tl" rotWithShape="0">
                    <a:schemeClr val="dk1">
                      <a:alpha val="40000"/>
                    </a:schemeClr>
                  </a:outerShdw>
                </a:effectLst>
              </a:rPr>
              <a:t>C</a:t>
            </a:r>
            <a:r>
              <a:rPr lang="it-IT" sz="2600" dirty="0" smtClean="0">
                <a:ln w="0"/>
                <a:solidFill>
                  <a:schemeClr val="tx1"/>
                </a:solidFill>
                <a:effectLst>
                  <a:outerShdw blurRad="38100" dist="19050" dir="2700000" algn="tl" rotWithShape="0">
                    <a:schemeClr val="dk1">
                      <a:alpha val="40000"/>
                    </a:schemeClr>
                  </a:outerShdw>
                </a:effectLst>
              </a:rPr>
              <a:t>húc </a:t>
            </a:r>
            <a:r>
              <a:rPr lang="it-IT" sz="2600" dirty="0">
                <a:ln w="0"/>
                <a:solidFill>
                  <a:schemeClr val="tx1"/>
                </a:solidFill>
                <a:effectLst>
                  <a:outerShdw blurRad="38100" dist="19050" dir="2700000" algn="tl" rotWithShape="0">
                    <a:schemeClr val="dk1">
                      <a:alpha val="40000"/>
                    </a:schemeClr>
                  </a:outerShdw>
                </a:effectLst>
              </a:rPr>
              <a:t>Hội thảo </a:t>
            </a:r>
            <a:r>
              <a:rPr lang="it-IT" sz="2600" dirty="0" smtClean="0">
                <a:ln w="0"/>
                <a:solidFill>
                  <a:schemeClr val="tx1"/>
                </a:solidFill>
                <a:effectLst>
                  <a:outerShdw blurRad="38100" dist="19050" dir="2700000" algn="tl" rotWithShape="0">
                    <a:schemeClr val="dk1">
                      <a:alpha val="40000"/>
                    </a:schemeClr>
                  </a:outerShdw>
                </a:effectLst>
              </a:rPr>
              <a:t/>
            </a:r>
            <a:br>
              <a:rPr lang="it-IT" sz="2600" dirty="0" smtClean="0">
                <a:ln w="0"/>
                <a:solidFill>
                  <a:schemeClr val="tx1"/>
                </a:solidFill>
                <a:effectLst>
                  <a:outerShdw blurRad="38100" dist="19050" dir="2700000" algn="tl" rotWithShape="0">
                    <a:schemeClr val="dk1">
                      <a:alpha val="40000"/>
                    </a:schemeClr>
                  </a:outerShdw>
                </a:effectLst>
              </a:rPr>
            </a:br>
            <a:r>
              <a:rPr lang="it-IT" sz="2600" dirty="0" smtClean="0">
                <a:ln w="0"/>
                <a:solidFill>
                  <a:schemeClr val="tx1"/>
                </a:solidFill>
                <a:effectLst>
                  <a:outerShdw blurRad="38100" dist="19050" dir="2700000" algn="tl" rotWithShape="0">
                    <a:schemeClr val="dk1">
                      <a:alpha val="40000"/>
                    </a:schemeClr>
                  </a:outerShdw>
                </a:effectLst>
              </a:rPr>
              <a:t>thành </a:t>
            </a:r>
            <a:r>
              <a:rPr lang="it-IT" sz="2600" dirty="0">
                <a:ln w="0"/>
                <a:solidFill>
                  <a:schemeClr val="tx1"/>
                </a:solidFill>
                <a:effectLst>
                  <a:outerShdw blurRad="38100" dist="19050" dir="2700000" algn="tl" rotWithShape="0">
                    <a:schemeClr val="dk1">
                      <a:alpha val="40000"/>
                    </a:schemeClr>
                  </a:outerShdw>
                </a:effectLst>
              </a:rPr>
              <a:t>công tốt đẹp, trân trọng kính </a:t>
            </a:r>
            <a:r>
              <a:rPr lang="it-IT" sz="2600" dirty="0" smtClean="0">
                <a:ln w="0"/>
                <a:solidFill>
                  <a:schemeClr val="tx1"/>
                </a:solidFill>
                <a:effectLst>
                  <a:outerShdw blurRad="38100" dist="19050" dir="2700000" algn="tl" rotWithShape="0">
                    <a:schemeClr val="dk1">
                      <a:alpha val="40000"/>
                    </a:schemeClr>
                  </a:outerShdw>
                </a:effectLst>
              </a:rPr>
              <a:t>chào!</a:t>
            </a:r>
            <a:endParaRPr lang="en-US" sz="26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8476373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2514600"/>
            <a:ext cx="4724400" cy="3221182"/>
          </a:xfrm>
          <a:prstGeom prst="rect">
            <a:avLst/>
          </a:prstGeom>
        </p:spPr>
      </p:pic>
      <p:sp>
        <p:nvSpPr>
          <p:cNvPr id="7" name="Round Same Side Corner Rectangle 6"/>
          <p:cNvSpPr/>
          <p:nvPr/>
        </p:nvSpPr>
        <p:spPr>
          <a:xfrm>
            <a:off x="152400" y="1371600"/>
            <a:ext cx="4038600" cy="5257800"/>
          </a:xfrm>
          <a:prstGeom prst="round2SameRect">
            <a:avLst/>
          </a:prstGeom>
          <a:ln>
            <a:solidFill>
              <a:srgbClr val="FF0000"/>
            </a:solidFill>
          </a:ln>
          <a:scene3d>
            <a:camera prst="orthographicFront"/>
            <a:lightRig rig="threePt" dir="t"/>
          </a:scene3d>
          <a:sp3d>
            <a:bevelT/>
          </a:sp3d>
        </p:spPr>
        <p:style>
          <a:lnRef idx="0">
            <a:schemeClr val="accent3"/>
          </a:lnRef>
          <a:fillRef idx="3">
            <a:schemeClr val="accent3"/>
          </a:fillRef>
          <a:effectRef idx="3">
            <a:schemeClr val="accent3"/>
          </a:effectRef>
          <a:fontRef idx="minor">
            <a:schemeClr val="lt1"/>
          </a:fontRef>
        </p:style>
        <p:txBody>
          <a:bodyPr rtlCol="0" anchor="ctr"/>
          <a:lstStyle/>
          <a:p>
            <a:pPr algn="just">
              <a:lnSpc>
                <a:spcPct val="130000"/>
              </a:lnSpc>
            </a:pPr>
            <a:r>
              <a:rPr lang="vi-VN" sz="2000" dirty="0" smtClean="0">
                <a:solidFill>
                  <a:srgbClr val="002060"/>
                </a:solidFill>
                <a:latin typeface="Tahoma" panose="020B0604030504040204" pitchFamily="34" charset="0"/>
                <a:ea typeface="Calibri" panose="020F0502020204030204" pitchFamily="34" charset="0"/>
                <a:cs typeface="Tahoma" panose="020B0604030504040204" pitchFamily="34" charset="0"/>
              </a:rPr>
              <a:t>- </a:t>
            </a:r>
            <a:r>
              <a:rPr lang="en-US" sz="2000" dirty="0" err="1" smtClean="0">
                <a:solidFill>
                  <a:srgbClr val="002060"/>
                </a:solidFill>
                <a:latin typeface="Tahoma" panose="020B0604030504040204" pitchFamily="34" charset="0"/>
                <a:ea typeface="Calibri" panose="020F0502020204030204" pitchFamily="34" charset="0"/>
                <a:cs typeface="Tahoma" panose="020B0604030504040204" pitchFamily="34" charset="0"/>
              </a:rPr>
              <a:t>Chuyển</a:t>
            </a:r>
            <a:r>
              <a:rPr lang="en-US" sz="2000" dirty="0" smtClean="0">
                <a:solidFill>
                  <a:srgbClr val="002060"/>
                </a:solidFill>
                <a:latin typeface="Tahoma" panose="020B0604030504040204" pitchFamily="34" charset="0"/>
                <a:ea typeface="Calibri" panose="020F0502020204030204" pitchFamily="34" charset="0"/>
                <a:cs typeface="Tahoma" panose="020B0604030504040204" pitchFamily="34" charset="0"/>
              </a:rPr>
              <a:t> </a:t>
            </a:r>
            <a:r>
              <a:rPr lang="en-US" sz="2000" dirty="0" err="1">
                <a:solidFill>
                  <a:srgbClr val="002060"/>
                </a:solidFill>
                <a:latin typeface="Tahoma" panose="020B0604030504040204" pitchFamily="34" charset="0"/>
                <a:ea typeface="Calibri" panose="020F0502020204030204" pitchFamily="34" charset="0"/>
                <a:cs typeface="Tahoma" panose="020B0604030504040204" pitchFamily="34" charset="0"/>
              </a:rPr>
              <a:t>đổi</a:t>
            </a:r>
            <a:r>
              <a:rPr lang="en-US" sz="2000" dirty="0">
                <a:solidFill>
                  <a:srgbClr val="002060"/>
                </a:solidFill>
                <a:latin typeface="Tahoma" panose="020B0604030504040204" pitchFamily="34" charset="0"/>
                <a:ea typeface="Calibri" panose="020F0502020204030204" pitchFamily="34" charset="0"/>
                <a:cs typeface="Tahoma" panose="020B0604030504040204" pitchFamily="34" charset="0"/>
              </a:rPr>
              <a:t> </a:t>
            </a:r>
            <a:r>
              <a:rPr lang="en-US" sz="2000" dirty="0" err="1">
                <a:solidFill>
                  <a:srgbClr val="002060"/>
                </a:solidFill>
                <a:latin typeface="Tahoma" panose="020B0604030504040204" pitchFamily="34" charset="0"/>
                <a:ea typeface="Calibri" panose="020F0502020204030204" pitchFamily="34" charset="0"/>
                <a:cs typeface="Tahoma" panose="020B0604030504040204" pitchFamily="34" charset="0"/>
              </a:rPr>
              <a:t>số</a:t>
            </a:r>
            <a:r>
              <a:rPr lang="en-US" sz="2000" dirty="0">
                <a:solidFill>
                  <a:srgbClr val="002060"/>
                </a:solidFill>
                <a:latin typeface="Tahoma" panose="020B0604030504040204" pitchFamily="34" charset="0"/>
                <a:ea typeface="Calibri" panose="020F0502020204030204" pitchFamily="34" charset="0"/>
                <a:cs typeface="Tahoma" panose="020B0604030504040204" pitchFamily="34" charset="0"/>
              </a:rPr>
              <a:t> </a:t>
            </a:r>
            <a:r>
              <a:rPr lang="en-US" sz="2000" dirty="0" err="1">
                <a:solidFill>
                  <a:srgbClr val="002060"/>
                </a:solidFill>
                <a:latin typeface="Tahoma" panose="020B0604030504040204" pitchFamily="34" charset="0"/>
                <a:ea typeface="Calibri" panose="020F0502020204030204" pitchFamily="34" charset="0"/>
                <a:cs typeface="Tahoma" panose="020B0604030504040204" pitchFamily="34" charset="0"/>
              </a:rPr>
              <a:t>là</a:t>
            </a:r>
            <a:r>
              <a:rPr lang="en-US" sz="2000" dirty="0">
                <a:solidFill>
                  <a:srgbClr val="002060"/>
                </a:solidFill>
                <a:latin typeface="Tahoma" panose="020B0604030504040204" pitchFamily="34" charset="0"/>
                <a:ea typeface="Calibri" panose="020F0502020204030204" pitchFamily="34" charset="0"/>
                <a:cs typeface="Tahoma" panose="020B0604030504040204" pitchFamily="34" charset="0"/>
              </a:rPr>
              <a:t> </a:t>
            </a:r>
            <a:r>
              <a:rPr lang="en-US" sz="2000" dirty="0" err="1">
                <a:solidFill>
                  <a:srgbClr val="002060"/>
                </a:solidFill>
                <a:latin typeface="Tahoma" panose="020B0604030504040204" pitchFamily="34" charset="0"/>
                <a:ea typeface="Calibri" panose="020F0502020204030204" pitchFamily="34" charset="0"/>
                <a:cs typeface="Tahoma" panose="020B0604030504040204" pitchFamily="34" charset="0"/>
              </a:rPr>
              <a:t>một</a:t>
            </a:r>
            <a:r>
              <a:rPr lang="en-US" sz="2000" dirty="0">
                <a:solidFill>
                  <a:srgbClr val="002060"/>
                </a:solidFill>
                <a:latin typeface="Tahoma" panose="020B0604030504040204" pitchFamily="34" charset="0"/>
                <a:ea typeface="Calibri" panose="020F0502020204030204" pitchFamily="34" charset="0"/>
                <a:cs typeface="Tahoma" panose="020B0604030504040204" pitchFamily="34" charset="0"/>
              </a:rPr>
              <a:t> </a:t>
            </a:r>
            <a:r>
              <a:rPr lang="en-US" sz="2000" dirty="0" err="1">
                <a:solidFill>
                  <a:srgbClr val="002060"/>
                </a:solidFill>
                <a:latin typeface="Tahoma" panose="020B0604030504040204" pitchFamily="34" charset="0"/>
                <a:ea typeface="Calibri" panose="020F0502020204030204" pitchFamily="34" charset="0"/>
                <a:cs typeface="Tahoma" panose="020B0604030504040204" pitchFamily="34" charset="0"/>
              </a:rPr>
              <a:t>trong</a:t>
            </a:r>
            <a:r>
              <a:rPr lang="en-US" sz="2000" dirty="0">
                <a:solidFill>
                  <a:srgbClr val="002060"/>
                </a:solidFill>
                <a:latin typeface="Tahoma" panose="020B0604030504040204" pitchFamily="34" charset="0"/>
                <a:ea typeface="Calibri" panose="020F0502020204030204" pitchFamily="34" charset="0"/>
                <a:cs typeface="Tahoma" panose="020B0604030504040204" pitchFamily="34" charset="0"/>
              </a:rPr>
              <a:t> </a:t>
            </a:r>
            <a:r>
              <a:rPr lang="en-US" sz="2000" dirty="0" err="1">
                <a:solidFill>
                  <a:srgbClr val="002060"/>
                </a:solidFill>
                <a:latin typeface="Tahoma" panose="020B0604030504040204" pitchFamily="34" charset="0"/>
                <a:ea typeface="Calibri" panose="020F0502020204030204" pitchFamily="34" charset="0"/>
                <a:cs typeface="Tahoma" panose="020B0604030504040204" pitchFamily="34" charset="0"/>
              </a:rPr>
              <a:t>những</a:t>
            </a:r>
            <a:r>
              <a:rPr lang="en-US" sz="2000" dirty="0">
                <a:solidFill>
                  <a:srgbClr val="002060"/>
                </a:solidFill>
                <a:latin typeface="Tahoma" panose="020B0604030504040204" pitchFamily="34" charset="0"/>
                <a:ea typeface="Calibri" panose="020F0502020204030204" pitchFamily="34" charset="0"/>
                <a:cs typeface="Tahoma" panose="020B0604030504040204" pitchFamily="34" charset="0"/>
              </a:rPr>
              <a:t> </a:t>
            </a:r>
            <a:r>
              <a:rPr lang="en-US" sz="2000" dirty="0" err="1">
                <a:solidFill>
                  <a:srgbClr val="002060"/>
                </a:solidFill>
                <a:latin typeface="Tahoma" panose="020B0604030504040204" pitchFamily="34" charset="0"/>
                <a:ea typeface="Calibri" panose="020F0502020204030204" pitchFamily="34" charset="0"/>
                <a:cs typeface="Tahoma" panose="020B0604030504040204" pitchFamily="34" charset="0"/>
              </a:rPr>
              <a:t>mục</a:t>
            </a:r>
            <a:r>
              <a:rPr lang="en-US" sz="2000" dirty="0">
                <a:solidFill>
                  <a:srgbClr val="002060"/>
                </a:solidFill>
                <a:latin typeface="Tahoma" panose="020B0604030504040204" pitchFamily="34" charset="0"/>
                <a:ea typeface="Calibri" panose="020F0502020204030204" pitchFamily="34" charset="0"/>
                <a:cs typeface="Tahoma" panose="020B0604030504040204" pitchFamily="34" charset="0"/>
              </a:rPr>
              <a:t> </a:t>
            </a:r>
            <a:r>
              <a:rPr lang="en-US" sz="2000" dirty="0" err="1">
                <a:solidFill>
                  <a:srgbClr val="002060"/>
                </a:solidFill>
                <a:latin typeface="Tahoma" panose="020B0604030504040204" pitchFamily="34" charset="0"/>
                <a:ea typeface="Calibri" panose="020F0502020204030204" pitchFamily="34" charset="0"/>
                <a:cs typeface="Tahoma" panose="020B0604030504040204" pitchFamily="34" charset="0"/>
              </a:rPr>
              <a:t>tiêu</a:t>
            </a:r>
            <a:r>
              <a:rPr lang="en-US" sz="2000" dirty="0">
                <a:solidFill>
                  <a:srgbClr val="002060"/>
                </a:solidFill>
                <a:latin typeface="Tahoma" panose="020B0604030504040204" pitchFamily="34" charset="0"/>
                <a:ea typeface="Calibri" panose="020F0502020204030204" pitchFamily="34" charset="0"/>
                <a:cs typeface="Tahoma" panose="020B0604030504040204" pitchFamily="34" charset="0"/>
              </a:rPr>
              <a:t> </a:t>
            </a:r>
            <a:r>
              <a:rPr lang="en-US" sz="2000" dirty="0" err="1">
                <a:solidFill>
                  <a:srgbClr val="002060"/>
                </a:solidFill>
                <a:latin typeface="Tahoma" panose="020B0604030504040204" pitchFamily="34" charset="0"/>
                <a:ea typeface="Calibri" panose="020F0502020204030204" pitchFamily="34" charset="0"/>
                <a:cs typeface="Tahoma" panose="020B0604030504040204" pitchFamily="34" charset="0"/>
              </a:rPr>
              <a:t>được</a:t>
            </a:r>
            <a:r>
              <a:rPr lang="en-US" sz="2000" dirty="0">
                <a:solidFill>
                  <a:srgbClr val="002060"/>
                </a:solidFill>
                <a:latin typeface="Tahoma" panose="020B0604030504040204" pitchFamily="34" charset="0"/>
                <a:ea typeface="Calibri" panose="020F0502020204030204" pitchFamily="34" charset="0"/>
                <a:cs typeface="Tahoma" panose="020B0604030504040204" pitchFamily="34" charset="0"/>
              </a:rPr>
              <a:t> </a:t>
            </a:r>
            <a:r>
              <a:rPr lang="en-US" sz="2000" dirty="0" err="1">
                <a:solidFill>
                  <a:srgbClr val="002060"/>
                </a:solidFill>
                <a:latin typeface="Tahoma" panose="020B0604030504040204" pitchFamily="34" charset="0"/>
                <a:ea typeface="Calibri" panose="020F0502020204030204" pitchFamily="34" charset="0"/>
                <a:cs typeface="Tahoma" panose="020B0604030504040204" pitchFamily="34" charset="0"/>
              </a:rPr>
              <a:t>quan</a:t>
            </a:r>
            <a:r>
              <a:rPr lang="en-US" sz="2000" dirty="0">
                <a:solidFill>
                  <a:srgbClr val="002060"/>
                </a:solidFill>
                <a:latin typeface="Tahoma" panose="020B0604030504040204" pitchFamily="34" charset="0"/>
                <a:ea typeface="Calibri" panose="020F0502020204030204" pitchFamily="34" charset="0"/>
                <a:cs typeface="Tahoma" panose="020B0604030504040204" pitchFamily="34" charset="0"/>
              </a:rPr>
              <a:t> </a:t>
            </a:r>
            <a:r>
              <a:rPr lang="en-US" sz="2000" dirty="0" err="1">
                <a:solidFill>
                  <a:srgbClr val="002060"/>
                </a:solidFill>
                <a:latin typeface="Tahoma" panose="020B0604030504040204" pitchFamily="34" charset="0"/>
                <a:ea typeface="Calibri" panose="020F0502020204030204" pitchFamily="34" charset="0"/>
                <a:cs typeface="Tahoma" panose="020B0604030504040204" pitchFamily="34" charset="0"/>
              </a:rPr>
              <a:t>tâm</a:t>
            </a:r>
            <a:r>
              <a:rPr lang="en-US" sz="2000" dirty="0">
                <a:solidFill>
                  <a:srgbClr val="002060"/>
                </a:solidFill>
                <a:latin typeface="Tahoma" panose="020B0604030504040204" pitchFamily="34" charset="0"/>
                <a:ea typeface="Calibri" panose="020F0502020204030204" pitchFamily="34" charset="0"/>
                <a:cs typeface="Tahoma" panose="020B0604030504040204" pitchFamily="34" charset="0"/>
              </a:rPr>
              <a:t> </a:t>
            </a:r>
            <a:r>
              <a:rPr lang="en-US" sz="2000" dirty="0" err="1">
                <a:solidFill>
                  <a:srgbClr val="002060"/>
                </a:solidFill>
                <a:latin typeface="Tahoma" panose="020B0604030504040204" pitchFamily="34" charset="0"/>
                <a:ea typeface="Calibri" panose="020F0502020204030204" pitchFamily="34" charset="0"/>
                <a:cs typeface="Tahoma" panose="020B0604030504040204" pitchFamily="34" charset="0"/>
              </a:rPr>
              <a:t>hàng</a:t>
            </a:r>
            <a:r>
              <a:rPr lang="en-US" sz="2000" dirty="0">
                <a:solidFill>
                  <a:srgbClr val="002060"/>
                </a:solidFill>
                <a:latin typeface="Tahoma" panose="020B0604030504040204" pitchFamily="34" charset="0"/>
                <a:ea typeface="Calibri" panose="020F0502020204030204" pitchFamily="34" charset="0"/>
                <a:cs typeface="Tahoma" panose="020B0604030504040204" pitchFamily="34" charset="0"/>
              </a:rPr>
              <a:t> </a:t>
            </a:r>
            <a:r>
              <a:rPr lang="en-US" sz="2000" dirty="0" err="1">
                <a:solidFill>
                  <a:srgbClr val="002060"/>
                </a:solidFill>
                <a:latin typeface="Tahoma" panose="020B0604030504040204" pitchFamily="34" charset="0"/>
                <a:ea typeface="Calibri" panose="020F0502020204030204" pitchFamily="34" charset="0"/>
                <a:cs typeface="Tahoma" panose="020B0604030504040204" pitchFamily="34" charset="0"/>
              </a:rPr>
              <a:t>đầu</a:t>
            </a:r>
            <a:r>
              <a:rPr lang="en-US" sz="2000" dirty="0">
                <a:solidFill>
                  <a:srgbClr val="002060"/>
                </a:solidFill>
                <a:latin typeface="Tahoma" panose="020B0604030504040204" pitchFamily="34" charset="0"/>
                <a:ea typeface="Calibri" panose="020F0502020204030204" pitchFamily="34" charset="0"/>
                <a:cs typeface="Tahoma" panose="020B0604030504040204" pitchFamily="34" charset="0"/>
              </a:rPr>
              <a:t> </a:t>
            </a:r>
            <a:r>
              <a:rPr lang="en-US" sz="2000" dirty="0" err="1">
                <a:solidFill>
                  <a:srgbClr val="002060"/>
                </a:solidFill>
                <a:latin typeface="Tahoma" panose="020B0604030504040204" pitchFamily="34" charset="0"/>
                <a:ea typeface="Calibri" panose="020F0502020204030204" pitchFamily="34" charset="0"/>
                <a:cs typeface="Tahoma" panose="020B0604030504040204" pitchFamily="34" charset="0"/>
              </a:rPr>
              <a:t>của</a:t>
            </a:r>
            <a:r>
              <a:rPr lang="en-US" sz="2000" dirty="0">
                <a:solidFill>
                  <a:srgbClr val="002060"/>
                </a:solidFill>
                <a:latin typeface="Tahoma" panose="020B0604030504040204" pitchFamily="34" charset="0"/>
                <a:ea typeface="Calibri" panose="020F0502020204030204" pitchFamily="34" charset="0"/>
                <a:cs typeface="Tahoma" panose="020B0604030504040204" pitchFamily="34" charset="0"/>
              </a:rPr>
              <a:t> </a:t>
            </a:r>
            <a:r>
              <a:rPr lang="en-US" sz="2000" dirty="0" err="1">
                <a:solidFill>
                  <a:srgbClr val="002060"/>
                </a:solidFill>
                <a:latin typeface="Tahoma" panose="020B0604030504040204" pitchFamily="34" charset="0"/>
                <a:ea typeface="Calibri" panose="020F0502020204030204" pitchFamily="34" charset="0"/>
                <a:cs typeface="Tahoma" panose="020B0604030504040204" pitchFamily="34" charset="0"/>
              </a:rPr>
              <a:t>các</a:t>
            </a:r>
            <a:r>
              <a:rPr lang="en-US" sz="2000" dirty="0">
                <a:solidFill>
                  <a:srgbClr val="002060"/>
                </a:solidFill>
                <a:latin typeface="Tahoma" panose="020B0604030504040204" pitchFamily="34" charset="0"/>
                <a:ea typeface="Calibri" panose="020F0502020204030204" pitchFamily="34" charset="0"/>
                <a:cs typeface="Tahoma" panose="020B0604030504040204" pitchFamily="34" charset="0"/>
              </a:rPr>
              <a:t> </a:t>
            </a:r>
            <a:r>
              <a:rPr lang="en-US" sz="2000" dirty="0" err="1">
                <a:solidFill>
                  <a:srgbClr val="002060"/>
                </a:solidFill>
                <a:latin typeface="Tahoma" panose="020B0604030504040204" pitchFamily="34" charset="0"/>
                <a:ea typeface="Calibri" panose="020F0502020204030204" pitchFamily="34" charset="0"/>
                <a:cs typeface="Tahoma" panose="020B0604030504040204" pitchFamily="34" charset="0"/>
              </a:rPr>
              <a:t>cơ</a:t>
            </a:r>
            <a:r>
              <a:rPr lang="en-US" sz="2000" dirty="0">
                <a:solidFill>
                  <a:srgbClr val="002060"/>
                </a:solidFill>
                <a:latin typeface="Tahoma" panose="020B0604030504040204" pitchFamily="34" charset="0"/>
                <a:ea typeface="Calibri" panose="020F0502020204030204" pitchFamily="34" charset="0"/>
                <a:cs typeface="Tahoma" panose="020B0604030504040204" pitchFamily="34" charset="0"/>
              </a:rPr>
              <a:t> </a:t>
            </a:r>
            <a:r>
              <a:rPr lang="en-US" sz="2000" dirty="0" err="1">
                <a:solidFill>
                  <a:srgbClr val="002060"/>
                </a:solidFill>
                <a:latin typeface="Tahoma" panose="020B0604030504040204" pitchFamily="34" charset="0"/>
                <a:ea typeface="Calibri" panose="020F0502020204030204" pitchFamily="34" charset="0"/>
                <a:cs typeface="Tahoma" panose="020B0604030504040204" pitchFamily="34" charset="0"/>
              </a:rPr>
              <a:t>quan</a:t>
            </a:r>
            <a:r>
              <a:rPr lang="en-US" sz="2000" dirty="0">
                <a:solidFill>
                  <a:srgbClr val="002060"/>
                </a:solidFill>
                <a:latin typeface="Tahoma" panose="020B0604030504040204" pitchFamily="34" charset="0"/>
                <a:ea typeface="Calibri" panose="020F0502020204030204" pitchFamily="34" charset="0"/>
                <a:cs typeface="Tahoma" panose="020B0604030504040204" pitchFamily="34" charset="0"/>
              </a:rPr>
              <a:t> </a:t>
            </a:r>
            <a:r>
              <a:rPr lang="en-US" sz="2000" dirty="0" err="1">
                <a:solidFill>
                  <a:srgbClr val="002060"/>
                </a:solidFill>
                <a:latin typeface="Tahoma" panose="020B0604030504040204" pitchFamily="34" charset="0"/>
                <a:ea typeface="Calibri" panose="020F0502020204030204" pitchFamily="34" charset="0"/>
                <a:cs typeface="Tahoma" panose="020B0604030504040204" pitchFamily="34" charset="0"/>
              </a:rPr>
              <a:t>hành</a:t>
            </a:r>
            <a:r>
              <a:rPr lang="en-US" sz="2000" dirty="0">
                <a:solidFill>
                  <a:srgbClr val="002060"/>
                </a:solidFill>
                <a:latin typeface="Tahoma" panose="020B0604030504040204" pitchFamily="34" charset="0"/>
                <a:ea typeface="Calibri" panose="020F0502020204030204" pitchFamily="34" charset="0"/>
                <a:cs typeface="Tahoma" panose="020B0604030504040204" pitchFamily="34" charset="0"/>
              </a:rPr>
              <a:t> </a:t>
            </a:r>
            <a:r>
              <a:rPr lang="en-US" sz="2000" dirty="0" err="1">
                <a:solidFill>
                  <a:srgbClr val="002060"/>
                </a:solidFill>
                <a:latin typeface="Tahoma" panose="020B0604030504040204" pitchFamily="34" charset="0"/>
                <a:ea typeface="Calibri" panose="020F0502020204030204" pitchFamily="34" charset="0"/>
                <a:cs typeface="Tahoma" panose="020B0604030504040204" pitchFamily="34" charset="0"/>
              </a:rPr>
              <a:t>chính</a:t>
            </a:r>
            <a:r>
              <a:rPr lang="en-US" sz="2000" dirty="0">
                <a:solidFill>
                  <a:srgbClr val="002060"/>
                </a:solidFill>
                <a:latin typeface="Tahoma" panose="020B0604030504040204" pitchFamily="34" charset="0"/>
                <a:ea typeface="Calibri" panose="020F0502020204030204" pitchFamily="34" charset="0"/>
                <a:cs typeface="Tahoma" panose="020B0604030504040204" pitchFamily="34" charset="0"/>
              </a:rPr>
              <a:t> </a:t>
            </a:r>
            <a:r>
              <a:rPr lang="en-US" sz="2000" dirty="0" err="1">
                <a:solidFill>
                  <a:srgbClr val="002060"/>
                </a:solidFill>
                <a:latin typeface="Tahoma" panose="020B0604030504040204" pitchFamily="34" charset="0"/>
                <a:ea typeface="Calibri" panose="020F0502020204030204" pitchFamily="34" charset="0"/>
                <a:cs typeface="Tahoma" panose="020B0604030504040204" pitchFamily="34" charset="0"/>
              </a:rPr>
              <a:t>Nhà</a:t>
            </a:r>
            <a:r>
              <a:rPr lang="en-US" sz="2000" dirty="0">
                <a:solidFill>
                  <a:srgbClr val="002060"/>
                </a:solidFill>
                <a:latin typeface="Tahoma" panose="020B0604030504040204" pitchFamily="34" charset="0"/>
                <a:ea typeface="Calibri" panose="020F0502020204030204" pitchFamily="34" charset="0"/>
                <a:cs typeface="Tahoma" panose="020B0604030504040204" pitchFamily="34" charset="0"/>
              </a:rPr>
              <a:t> </a:t>
            </a:r>
            <a:r>
              <a:rPr lang="en-US" sz="2000" dirty="0" err="1">
                <a:solidFill>
                  <a:srgbClr val="002060"/>
                </a:solidFill>
                <a:latin typeface="Tahoma" panose="020B0604030504040204" pitchFamily="34" charset="0"/>
                <a:ea typeface="Calibri" panose="020F0502020204030204" pitchFamily="34" charset="0"/>
                <a:cs typeface="Tahoma" panose="020B0604030504040204" pitchFamily="34" charset="0"/>
              </a:rPr>
              <a:t>nước</a:t>
            </a:r>
            <a:r>
              <a:rPr lang="en-US" sz="2000" dirty="0">
                <a:solidFill>
                  <a:srgbClr val="002060"/>
                </a:solidFill>
                <a:latin typeface="Tahoma" panose="020B0604030504040204" pitchFamily="34" charset="0"/>
                <a:ea typeface="Calibri" panose="020F0502020204030204" pitchFamily="34" charset="0"/>
                <a:cs typeface="Tahoma" panose="020B0604030504040204" pitchFamily="34" charset="0"/>
              </a:rPr>
              <a:t>. </a:t>
            </a:r>
            <a:endParaRPr lang="vi-VN" sz="2000" dirty="0">
              <a:solidFill>
                <a:srgbClr val="002060"/>
              </a:solidFill>
              <a:latin typeface="Tahoma" panose="020B0604030504040204" pitchFamily="34" charset="0"/>
              <a:ea typeface="Calibri" panose="020F0502020204030204" pitchFamily="34" charset="0"/>
              <a:cs typeface="Tahoma" panose="020B0604030504040204" pitchFamily="34" charset="0"/>
            </a:endParaRPr>
          </a:p>
          <a:p>
            <a:pPr algn="just">
              <a:lnSpc>
                <a:spcPct val="130000"/>
              </a:lnSpc>
            </a:pPr>
            <a:r>
              <a:rPr lang="vi-VN" sz="2000" dirty="0">
                <a:solidFill>
                  <a:srgbClr val="002060"/>
                </a:solidFill>
                <a:latin typeface="Tahoma" panose="020B0604030504040204" pitchFamily="34" charset="0"/>
                <a:ea typeface="Calibri" panose="020F0502020204030204" pitchFamily="34" charset="0"/>
                <a:cs typeface="Tahoma" panose="020B0604030504040204" pitchFamily="34" charset="0"/>
              </a:rPr>
              <a:t>- </a:t>
            </a:r>
            <a:r>
              <a:rPr lang="en-US" sz="2000" dirty="0" err="1">
                <a:solidFill>
                  <a:srgbClr val="002060"/>
                </a:solidFill>
                <a:latin typeface="Tahoma" panose="020B0604030504040204" pitchFamily="34" charset="0"/>
                <a:ea typeface="Calibri" panose="020F0502020204030204" pitchFamily="34" charset="0"/>
                <a:cs typeface="Tahoma" panose="020B0604030504040204" pitchFamily="34" charset="0"/>
              </a:rPr>
              <a:t>Chính</a:t>
            </a:r>
            <a:r>
              <a:rPr lang="en-US" sz="2000" dirty="0">
                <a:solidFill>
                  <a:srgbClr val="002060"/>
                </a:solidFill>
                <a:latin typeface="Tahoma" panose="020B0604030504040204" pitchFamily="34" charset="0"/>
                <a:ea typeface="Calibri" panose="020F0502020204030204" pitchFamily="34" charset="0"/>
                <a:cs typeface="Tahoma" panose="020B0604030504040204" pitchFamily="34" charset="0"/>
              </a:rPr>
              <a:t> </a:t>
            </a:r>
            <a:r>
              <a:rPr lang="en-US" sz="2000" dirty="0" err="1">
                <a:solidFill>
                  <a:srgbClr val="002060"/>
                </a:solidFill>
                <a:latin typeface="Tahoma" panose="020B0604030504040204" pitchFamily="34" charset="0"/>
                <a:ea typeface="Calibri" panose="020F0502020204030204" pitchFamily="34" charset="0"/>
                <a:cs typeface="Tahoma" panose="020B0604030504040204" pitchFamily="34" charset="0"/>
              </a:rPr>
              <a:t>phủ</a:t>
            </a:r>
            <a:r>
              <a:rPr lang="en-US" sz="2000" dirty="0">
                <a:solidFill>
                  <a:srgbClr val="002060"/>
                </a:solidFill>
                <a:latin typeface="Tahoma" panose="020B0604030504040204" pitchFamily="34" charset="0"/>
                <a:ea typeface="Calibri" panose="020F0502020204030204" pitchFamily="34" charset="0"/>
                <a:cs typeface="Tahoma" panose="020B0604030504040204" pitchFamily="34" charset="0"/>
              </a:rPr>
              <a:t> </a:t>
            </a:r>
            <a:r>
              <a:rPr lang="en-US" sz="2000" dirty="0" err="1">
                <a:solidFill>
                  <a:srgbClr val="002060"/>
                </a:solidFill>
                <a:latin typeface="Tahoma" panose="020B0604030504040204" pitchFamily="34" charset="0"/>
                <a:ea typeface="Calibri" panose="020F0502020204030204" pitchFamily="34" charset="0"/>
                <a:cs typeface="Tahoma" panose="020B0604030504040204" pitchFamily="34" charset="0"/>
              </a:rPr>
              <a:t>Việt</a:t>
            </a:r>
            <a:r>
              <a:rPr lang="en-US" sz="2000" dirty="0">
                <a:solidFill>
                  <a:srgbClr val="002060"/>
                </a:solidFill>
                <a:latin typeface="Tahoma" panose="020B0604030504040204" pitchFamily="34" charset="0"/>
                <a:ea typeface="Calibri" panose="020F0502020204030204" pitchFamily="34" charset="0"/>
                <a:cs typeface="Tahoma" panose="020B0604030504040204" pitchFamily="34" charset="0"/>
              </a:rPr>
              <a:t> Nam </a:t>
            </a:r>
            <a:r>
              <a:rPr lang="en-US" sz="2000" dirty="0" err="1">
                <a:solidFill>
                  <a:srgbClr val="002060"/>
                </a:solidFill>
                <a:latin typeface="Tahoma" panose="020B0604030504040204" pitchFamily="34" charset="0"/>
                <a:ea typeface="Calibri" panose="020F0502020204030204" pitchFamily="34" charset="0"/>
                <a:cs typeface="Tahoma" panose="020B0604030504040204" pitchFamily="34" charset="0"/>
              </a:rPr>
              <a:t>cũng</a:t>
            </a:r>
            <a:r>
              <a:rPr lang="en-US" sz="2000" dirty="0">
                <a:solidFill>
                  <a:srgbClr val="002060"/>
                </a:solidFill>
                <a:latin typeface="Tahoma" panose="020B0604030504040204" pitchFamily="34" charset="0"/>
                <a:ea typeface="Calibri" panose="020F0502020204030204" pitchFamily="34" charset="0"/>
                <a:cs typeface="Tahoma" panose="020B0604030504040204" pitchFamily="34" charset="0"/>
              </a:rPr>
              <a:t> </a:t>
            </a:r>
            <a:r>
              <a:rPr lang="en-US" sz="2000" dirty="0" err="1">
                <a:solidFill>
                  <a:srgbClr val="002060"/>
                </a:solidFill>
                <a:latin typeface="Tahoma" panose="020B0604030504040204" pitchFamily="34" charset="0"/>
                <a:ea typeface="Calibri" panose="020F0502020204030204" pitchFamily="34" charset="0"/>
                <a:cs typeface="Tahoma" panose="020B0604030504040204" pitchFamily="34" charset="0"/>
              </a:rPr>
              <a:t>đặc</a:t>
            </a:r>
            <a:r>
              <a:rPr lang="en-US" sz="2000" dirty="0">
                <a:solidFill>
                  <a:srgbClr val="002060"/>
                </a:solidFill>
                <a:latin typeface="Tahoma" panose="020B0604030504040204" pitchFamily="34" charset="0"/>
                <a:ea typeface="Calibri" panose="020F0502020204030204" pitchFamily="34" charset="0"/>
                <a:cs typeface="Tahoma" panose="020B0604030504040204" pitchFamily="34" charset="0"/>
              </a:rPr>
              <a:t> </a:t>
            </a:r>
            <a:r>
              <a:rPr lang="en-US" sz="2000" dirty="0" err="1">
                <a:solidFill>
                  <a:srgbClr val="002060"/>
                </a:solidFill>
                <a:latin typeface="Tahoma" panose="020B0604030504040204" pitchFamily="34" charset="0"/>
                <a:ea typeface="Calibri" panose="020F0502020204030204" pitchFamily="34" charset="0"/>
                <a:cs typeface="Tahoma" panose="020B0604030504040204" pitchFamily="34" charset="0"/>
              </a:rPr>
              <a:t>biệt</a:t>
            </a:r>
            <a:r>
              <a:rPr lang="en-US" sz="2000" dirty="0">
                <a:solidFill>
                  <a:srgbClr val="002060"/>
                </a:solidFill>
                <a:latin typeface="Tahoma" panose="020B0604030504040204" pitchFamily="34" charset="0"/>
                <a:ea typeface="Calibri" panose="020F0502020204030204" pitchFamily="34" charset="0"/>
                <a:cs typeface="Tahoma" panose="020B0604030504040204" pitchFamily="34" charset="0"/>
              </a:rPr>
              <a:t> </a:t>
            </a:r>
            <a:r>
              <a:rPr lang="en-US" sz="2000" dirty="0" err="1">
                <a:solidFill>
                  <a:srgbClr val="002060"/>
                </a:solidFill>
                <a:latin typeface="Tahoma" panose="020B0604030504040204" pitchFamily="34" charset="0"/>
                <a:ea typeface="Calibri" panose="020F0502020204030204" pitchFamily="34" charset="0"/>
                <a:cs typeface="Tahoma" panose="020B0604030504040204" pitchFamily="34" charset="0"/>
              </a:rPr>
              <a:t>quan</a:t>
            </a:r>
            <a:r>
              <a:rPr lang="en-US" sz="2000" dirty="0">
                <a:solidFill>
                  <a:srgbClr val="002060"/>
                </a:solidFill>
                <a:latin typeface="Tahoma" panose="020B0604030504040204" pitchFamily="34" charset="0"/>
                <a:ea typeface="Calibri" panose="020F0502020204030204" pitchFamily="34" charset="0"/>
                <a:cs typeface="Tahoma" panose="020B0604030504040204" pitchFamily="34" charset="0"/>
              </a:rPr>
              <a:t> </a:t>
            </a:r>
            <a:r>
              <a:rPr lang="en-US" sz="2000" dirty="0" err="1">
                <a:solidFill>
                  <a:srgbClr val="002060"/>
                </a:solidFill>
                <a:latin typeface="Tahoma" panose="020B0604030504040204" pitchFamily="34" charset="0"/>
                <a:ea typeface="Calibri" panose="020F0502020204030204" pitchFamily="34" charset="0"/>
                <a:cs typeface="Tahoma" panose="020B0604030504040204" pitchFamily="34" charset="0"/>
              </a:rPr>
              <a:t>tâm</a:t>
            </a:r>
            <a:r>
              <a:rPr lang="en-US" sz="2000" dirty="0">
                <a:solidFill>
                  <a:srgbClr val="002060"/>
                </a:solidFill>
                <a:latin typeface="Tahoma" panose="020B0604030504040204" pitchFamily="34" charset="0"/>
                <a:ea typeface="Calibri" panose="020F0502020204030204" pitchFamily="34" charset="0"/>
                <a:cs typeface="Tahoma" panose="020B0604030504040204" pitchFamily="34" charset="0"/>
              </a:rPr>
              <a:t> </a:t>
            </a:r>
            <a:r>
              <a:rPr lang="en-US" sz="2000" dirty="0" err="1">
                <a:solidFill>
                  <a:srgbClr val="002060"/>
                </a:solidFill>
                <a:latin typeface="Tahoma" panose="020B0604030504040204" pitchFamily="34" charset="0"/>
                <a:ea typeface="Calibri" panose="020F0502020204030204" pitchFamily="34" charset="0"/>
                <a:cs typeface="Tahoma" panose="020B0604030504040204" pitchFamily="34" charset="0"/>
              </a:rPr>
              <a:t>đến</a:t>
            </a:r>
            <a:r>
              <a:rPr lang="en-US" sz="2000" dirty="0">
                <a:solidFill>
                  <a:srgbClr val="002060"/>
                </a:solidFill>
                <a:latin typeface="Tahoma" panose="020B0604030504040204" pitchFamily="34" charset="0"/>
                <a:ea typeface="Calibri" panose="020F0502020204030204" pitchFamily="34" charset="0"/>
                <a:cs typeface="Tahoma" panose="020B0604030504040204" pitchFamily="34" charset="0"/>
              </a:rPr>
              <a:t> </a:t>
            </a:r>
            <a:r>
              <a:rPr lang="en-US" sz="2000" dirty="0" err="1">
                <a:solidFill>
                  <a:srgbClr val="002060"/>
                </a:solidFill>
                <a:latin typeface="Tahoma" panose="020B0604030504040204" pitchFamily="34" charset="0"/>
                <a:ea typeface="Calibri" panose="020F0502020204030204" pitchFamily="34" charset="0"/>
                <a:cs typeface="Tahoma" panose="020B0604030504040204" pitchFamily="34" charset="0"/>
              </a:rPr>
              <a:t>vấn</a:t>
            </a:r>
            <a:r>
              <a:rPr lang="en-US" sz="2000" dirty="0">
                <a:solidFill>
                  <a:srgbClr val="002060"/>
                </a:solidFill>
                <a:latin typeface="Tahoma" panose="020B0604030504040204" pitchFamily="34" charset="0"/>
                <a:ea typeface="Calibri" panose="020F0502020204030204" pitchFamily="34" charset="0"/>
                <a:cs typeface="Tahoma" panose="020B0604030504040204" pitchFamily="34" charset="0"/>
              </a:rPr>
              <a:t> </a:t>
            </a:r>
            <a:r>
              <a:rPr lang="en-US" sz="2000" dirty="0" err="1">
                <a:solidFill>
                  <a:srgbClr val="002060"/>
                </a:solidFill>
                <a:latin typeface="Tahoma" panose="020B0604030504040204" pitchFamily="34" charset="0"/>
                <a:ea typeface="Calibri" panose="020F0502020204030204" pitchFamily="34" charset="0"/>
                <a:cs typeface="Tahoma" panose="020B0604030504040204" pitchFamily="34" charset="0"/>
              </a:rPr>
              <a:t>đề</a:t>
            </a:r>
            <a:r>
              <a:rPr lang="en-US" sz="2000" dirty="0">
                <a:solidFill>
                  <a:srgbClr val="002060"/>
                </a:solidFill>
                <a:latin typeface="Tahoma" panose="020B0604030504040204" pitchFamily="34" charset="0"/>
                <a:ea typeface="Calibri" panose="020F0502020204030204" pitchFamily="34" charset="0"/>
                <a:cs typeface="Tahoma" panose="020B0604030504040204" pitchFamily="34" charset="0"/>
              </a:rPr>
              <a:t> </a:t>
            </a:r>
            <a:r>
              <a:rPr lang="en-US" sz="2000" dirty="0" err="1">
                <a:solidFill>
                  <a:srgbClr val="002060"/>
                </a:solidFill>
                <a:latin typeface="Tahoma" panose="020B0604030504040204" pitchFamily="34" charset="0"/>
                <a:ea typeface="Calibri" panose="020F0502020204030204" pitchFamily="34" charset="0"/>
                <a:cs typeface="Tahoma" panose="020B0604030504040204" pitchFamily="34" charset="0"/>
              </a:rPr>
              <a:t>chuyển</a:t>
            </a:r>
            <a:r>
              <a:rPr lang="en-US" sz="2000" dirty="0">
                <a:solidFill>
                  <a:srgbClr val="002060"/>
                </a:solidFill>
                <a:latin typeface="Tahoma" panose="020B0604030504040204" pitchFamily="34" charset="0"/>
                <a:ea typeface="Calibri" panose="020F0502020204030204" pitchFamily="34" charset="0"/>
                <a:cs typeface="Tahoma" panose="020B0604030504040204" pitchFamily="34" charset="0"/>
              </a:rPr>
              <a:t> </a:t>
            </a:r>
            <a:r>
              <a:rPr lang="en-US" sz="2000" dirty="0" err="1">
                <a:solidFill>
                  <a:srgbClr val="002060"/>
                </a:solidFill>
                <a:latin typeface="Tahoma" panose="020B0604030504040204" pitchFamily="34" charset="0"/>
                <a:ea typeface="Calibri" panose="020F0502020204030204" pitchFamily="34" charset="0"/>
                <a:cs typeface="Tahoma" panose="020B0604030504040204" pitchFamily="34" charset="0"/>
              </a:rPr>
              <a:t>đổi</a:t>
            </a:r>
            <a:r>
              <a:rPr lang="en-US" sz="2000" dirty="0">
                <a:solidFill>
                  <a:srgbClr val="002060"/>
                </a:solidFill>
                <a:latin typeface="Tahoma" panose="020B0604030504040204" pitchFamily="34" charset="0"/>
                <a:ea typeface="Calibri" panose="020F0502020204030204" pitchFamily="34" charset="0"/>
                <a:cs typeface="Tahoma" panose="020B0604030504040204" pitchFamily="34" charset="0"/>
              </a:rPr>
              <a:t> </a:t>
            </a:r>
            <a:r>
              <a:rPr lang="en-US" sz="2000" dirty="0" err="1">
                <a:solidFill>
                  <a:srgbClr val="002060"/>
                </a:solidFill>
                <a:latin typeface="Tahoma" panose="020B0604030504040204" pitchFamily="34" charset="0"/>
                <a:ea typeface="Calibri" panose="020F0502020204030204" pitchFamily="34" charset="0"/>
                <a:cs typeface="Tahoma" panose="020B0604030504040204" pitchFamily="34" charset="0"/>
              </a:rPr>
              <a:t>số</a:t>
            </a:r>
            <a:r>
              <a:rPr lang="en-US" sz="2000" dirty="0">
                <a:solidFill>
                  <a:srgbClr val="002060"/>
                </a:solidFill>
                <a:latin typeface="Tahoma" panose="020B0604030504040204" pitchFamily="34" charset="0"/>
                <a:ea typeface="Calibri" panose="020F0502020204030204" pitchFamily="34" charset="0"/>
                <a:cs typeface="Tahoma" panose="020B0604030504040204" pitchFamily="34" charset="0"/>
              </a:rPr>
              <a:t> </a:t>
            </a:r>
            <a:r>
              <a:rPr lang="en-US" sz="2000" dirty="0" err="1">
                <a:solidFill>
                  <a:srgbClr val="002060"/>
                </a:solidFill>
                <a:latin typeface="Tahoma" panose="020B0604030504040204" pitchFamily="34" charset="0"/>
                <a:ea typeface="Calibri" panose="020F0502020204030204" pitchFamily="34" charset="0"/>
                <a:cs typeface="Tahoma" panose="020B0604030504040204" pitchFamily="34" charset="0"/>
              </a:rPr>
              <a:t>trong</a:t>
            </a:r>
            <a:r>
              <a:rPr lang="en-US" sz="2000" dirty="0">
                <a:solidFill>
                  <a:srgbClr val="002060"/>
                </a:solidFill>
                <a:latin typeface="Tahoma" panose="020B0604030504040204" pitchFamily="34" charset="0"/>
                <a:ea typeface="Calibri" panose="020F0502020204030204" pitchFamily="34" charset="0"/>
                <a:cs typeface="Tahoma" panose="020B0604030504040204" pitchFamily="34" charset="0"/>
              </a:rPr>
              <a:t> </a:t>
            </a:r>
            <a:r>
              <a:rPr lang="en-US" sz="2000" dirty="0" err="1">
                <a:solidFill>
                  <a:srgbClr val="002060"/>
                </a:solidFill>
                <a:latin typeface="Tahoma" panose="020B0604030504040204" pitchFamily="34" charset="0"/>
                <a:ea typeface="Calibri" panose="020F0502020204030204" pitchFamily="34" charset="0"/>
                <a:cs typeface="Tahoma" panose="020B0604030504040204" pitchFamily="34" charset="0"/>
              </a:rPr>
              <a:t>cuộc</a:t>
            </a:r>
            <a:r>
              <a:rPr lang="en-US" sz="2000" dirty="0">
                <a:solidFill>
                  <a:srgbClr val="002060"/>
                </a:solidFill>
                <a:latin typeface="Tahoma" panose="020B0604030504040204" pitchFamily="34" charset="0"/>
                <a:ea typeface="Calibri" panose="020F0502020204030204" pitchFamily="34" charset="0"/>
                <a:cs typeface="Tahoma" panose="020B0604030504040204" pitchFamily="34" charset="0"/>
              </a:rPr>
              <a:t> </a:t>
            </a:r>
            <a:r>
              <a:rPr lang="en-US" sz="2000" dirty="0" err="1">
                <a:solidFill>
                  <a:srgbClr val="002060"/>
                </a:solidFill>
                <a:latin typeface="Tahoma" panose="020B0604030504040204" pitchFamily="34" charset="0"/>
                <a:ea typeface="Calibri" panose="020F0502020204030204" pitchFamily="34" charset="0"/>
                <a:cs typeface="Tahoma" panose="020B0604030504040204" pitchFamily="34" charset="0"/>
              </a:rPr>
              <a:t>Cách</a:t>
            </a:r>
            <a:r>
              <a:rPr lang="en-US" sz="2000" dirty="0">
                <a:solidFill>
                  <a:srgbClr val="002060"/>
                </a:solidFill>
                <a:latin typeface="Tahoma" panose="020B0604030504040204" pitchFamily="34" charset="0"/>
                <a:ea typeface="Calibri" panose="020F0502020204030204" pitchFamily="34" charset="0"/>
                <a:cs typeface="Tahoma" panose="020B0604030504040204" pitchFamily="34" charset="0"/>
              </a:rPr>
              <a:t> </a:t>
            </a:r>
            <a:r>
              <a:rPr lang="en-US" sz="2000" dirty="0" err="1">
                <a:solidFill>
                  <a:srgbClr val="002060"/>
                </a:solidFill>
                <a:latin typeface="Tahoma" panose="020B0604030504040204" pitchFamily="34" charset="0"/>
                <a:ea typeface="Calibri" panose="020F0502020204030204" pitchFamily="34" charset="0"/>
                <a:cs typeface="Tahoma" panose="020B0604030504040204" pitchFamily="34" charset="0"/>
              </a:rPr>
              <a:t>mạng</a:t>
            </a:r>
            <a:r>
              <a:rPr lang="en-US" sz="2000" dirty="0">
                <a:solidFill>
                  <a:srgbClr val="002060"/>
                </a:solidFill>
                <a:latin typeface="Tahoma" panose="020B0604030504040204" pitchFamily="34" charset="0"/>
                <a:ea typeface="Calibri" panose="020F0502020204030204" pitchFamily="34" charset="0"/>
                <a:cs typeface="Tahoma" panose="020B0604030504040204" pitchFamily="34" charset="0"/>
              </a:rPr>
              <a:t> </a:t>
            </a:r>
            <a:r>
              <a:rPr lang="en-US" sz="2000" dirty="0" err="1">
                <a:solidFill>
                  <a:srgbClr val="002060"/>
                </a:solidFill>
                <a:latin typeface="Tahoma" panose="020B0604030504040204" pitchFamily="34" charset="0"/>
                <a:ea typeface="Calibri" panose="020F0502020204030204" pitchFamily="34" charset="0"/>
                <a:cs typeface="Tahoma" panose="020B0604030504040204" pitchFamily="34" charset="0"/>
              </a:rPr>
              <a:t>công</a:t>
            </a:r>
            <a:r>
              <a:rPr lang="en-US" sz="2000" dirty="0">
                <a:solidFill>
                  <a:srgbClr val="002060"/>
                </a:solidFill>
                <a:latin typeface="Tahoma" panose="020B0604030504040204" pitchFamily="34" charset="0"/>
                <a:ea typeface="Calibri" panose="020F0502020204030204" pitchFamily="34" charset="0"/>
                <a:cs typeface="Tahoma" panose="020B0604030504040204" pitchFamily="34" charset="0"/>
              </a:rPr>
              <a:t> </a:t>
            </a:r>
            <a:r>
              <a:rPr lang="en-US" sz="2000" dirty="0" err="1">
                <a:solidFill>
                  <a:srgbClr val="002060"/>
                </a:solidFill>
                <a:latin typeface="Tahoma" panose="020B0604030504040204" pitchFamily="34" charset="0"/>
                <a:ea typeface="Calibri" panose="020F0502020204030204" pitchFamily="34" charset="0"/>
                <a:cs typeface="Tahoma" panose="020B0604030504040204" pitchFamily="34" charset="0"/>
              </a:rPr>
              <a:t>nghiệp</a:t>
            </a:r>
            <a:r>
              <a:rPr lang="en-US" sz="2000" dirty="0">
                <a:solidFill>
                  <a:srgbClr val="002060"/>
                </a:solidFill>
                <a:latin typeface="Tahoma" panose="020B0604030504040204" pitchFamily="34" charset="0"/>
                <a:ea typeface="Calibri" panose="020F0502020204030204" pitchFamily="34" charset="0"/>
                <a:cs typeface="Tahoma" panose="020B0604030504040204" pitchFamily="34" charset="0"/>
              </a:rPr>
              <a:t> </a:t>
            </a:r>
            <a:r>
              <a:rPr lang="en-US" sz="2000" dirty="0" err="1">
                <a:solidFill>
                  <a:srgbClr val="002060"/>
                </a:solidFill>
                <a:latin typeface="Tahoma" panose="020B0604030504040204" pitchFamily="34" charset="0"/>
                <a:ea typeface="Calibri" panose="020F0502020204030204" pitchFamily="34" charset="0"/>
                <a:cs typeface="Tahoma" panose="020B0604030504040204" pitchFamily="34" charset="0"/>
              </a:rPr>
              <a:t>lần</a:t>
            </a:r>
            <a:r>
              <a:rPr lang="en-US" sz="2000" dirty="0">
                <a:solidFill>
                  <a:srgbClr val="002060"/>
                </a:solidFill>
                <a:latin typeface="Tahoma" panose="020B0604030504040204" pitchFamily="34" charset="0"/>
                <a:ea typeface="Calibri" panose="020F0502020204030204" pitchFamily="34" charset="0"/>
                <a:cs typeface="Tahoma" panose="020B0604030504040204" pitchFamily="34" charset="0"/>
              </a:rPr>
              <a:t> </a:t>
            </a:r>
            <a:r>
              <a:rPr lang="en-US" sz="2000" dirty="0" err="1">
                <a:solidFill>
                  <a:srgbClr val="002060"/>
                </a:solidFill>
                <a:latin typeface="Tahoma" panose="020B0604030504040204" pitchFamily="34" charset="0"/>
                <a:ea typeface="Calibri" panose="020F0502020204030204" pitchFamily="34" charset="0"/>
                <a:cs typeface="Tahoma" panose="020B0604030504040204" pitchFamily="34" charset="0"/>
              </a:rPr>
              <a:t>thứ</a:t>
            </a:r>
            <a:r>
              <a:rPr lang="en-US" sz="2000" dirty="0">
                <a:solidFill>
                  <a:srgbClr val="002060"/>
                </a:solidFill>
                <a:latin typeface="Tahoma" panose="020B0604030504040204" pitchFamily="34" charset="0"/>
                <a:ea typeface="Calibri" panose="020F0502020204030204" pitchFamily="34" charset="0"/>
                <a:cs typeface="Tahoma" panose="020B0604030504040204" pitchFamily="34" charset="0"/>
              </a:rPr>
              <a:t> </a:t>
            </a:r>
            <a:r>
              <a:rPr lang="en-US" sz="2000" dirty="0" err="1">
                <a:solidFill>
                  <a:srgbClr val="002060"/>
                </a:solidFill>
                <a:latin typeface="Tahoma" panose="020B0604030504040204" pitchFamily="34" charset="0"/>
                <a:ea typeface="Calibri" panose="020F0502020204030204" pitchFamily="34" charset="0"/>
                <a:cs typeface="Tahoma" panose="020B0604030504040204" pitchFamily="34" charset="0"/>
              </a:rPr>
              <a:t>tư</a:t>
            </a:r>
            <a:r>
              <a:rPr lang="en-US" sz="2000" dirty="0">
                <a:solidFill>
                  <a:srgbClr val="002060"/>
                </a:solidFill>
                <a:latin typeface="Tahoma" panose="020B0604030504040204" pitchFamily="34" charset="0"/>
                <a:ea typeface="Calibri" panose="020F0502020204030204" pitchFamily="34" charset="0"/>
                <a:cs typeface="Tahoma" panose="020B0604030504040204" pitchFamily="34" charset="0"/>
              </a:rPr>
              <a:t> </a:t>
            </a:r>
            <a:r>
              <a:rPr lang="en-US" sz="2000" dirty="0" err="1">
                <a:solidFill>
                  <a:srgbClr val="002060"/>
                </a:solidFill>
                <a:latin typeface="Tahoma" panose="020B0604030504040204" pitchFamily="34" charset="0"/>
                <a:ea typeface="Calibri" panose="020F0502020204030204" pitchFamily="34" charset="0"/>
                <a:cs typeface="Tahoma" panose="020B0604030504040204" pitchFamily="34" charset="0"/>
              </a:rPr>
              <a:t>và</a:t>
            </a:r>
            <a:r>
              <a:rPr lang="en-US" sz="2000" dirty="0">
                <a:solidFill>
                  <a:srgbClr val="002060"/>
                </a:solidFill>
                <a:latin typeface="Tahoma" panose="020B0604030504040204" pitchFamily="34" charset="0"/>
                <a:ea typeface="Calibri" panose="020F0502020204030204" pitchFamily="34" charset="0"/>
                <a:cs typeface="Tahoma" panose="020B0604030504040204" pitchFamily="34" charset="0"/>
              </a:rPr>
              <a:t> </a:t>
            </a:r>
            <a:r>
              <a:rPr lang="en-US" sz="2000" dirty="0" err="1">
                <a:solidFill>
                  <a:srgbClr val="002060"/>
                </a:solidFill>
                <a:latin typeface="Tahoma" panose="020B0604030504040204" pitchFamily="34" charset="0"/>
                <a:ea typeface="Calibri" panose="020F0502020204030204" pitchFamily="34" charset="0"/>
                <a:cs typeface="Tahoma" panose="020B0604030504040204" pitchFamily="34" charset="0"/>
              </a:rPr>
              <a:t>giao</a:t>
            </a:r>
            <a:r>
              <a:rPr lang="en-US" sz="2000" dirty="0">
                <a:solidFill>
                  <a:srgbClr val="002060"/>
                </a:solidFill>
                <a:latin typeface="Tahoma" panose="020B0604030504040204" pitchFamily="34" charset="0"/>
                <a:ea typeface="Calibri" panose="020F0502020204030204" pitchFamily="34" charset="0"/>
                <a:cs typeface="Tahoma" panose="020B0604030504040204" pitchFamily="34" charset="0"/>
              </a:rPr>
              <a:t> </a:t>
            </a:r>
            <a:r>
              <a:rPr lang="en-US" sz="2000" dirty="0" err="1">
                <a:solidFill>
                  <a:srgbClr val="002060"/>
                </a:solidFill>
                <a:latin typeface="Tahoma" panose="020B0604030504040204" pitchFamily="34" charset="0"/>
                <a:ea typeface="Calibri" panose="020F0502020204030204" pitchFamily="34" charset="0"/>
                <a:cs typeface="Tahoma" panose="020B0604030504040204" pitchFamily="34" charset="0"/>
              </a:rPr>
              <a:t>Bộ</a:t>
            </a:r>
            <a:r>
              <a:rPr lang="en-US" sz="2000" dirty="0">
                <a:solidFill>
                  <a:srgbClr val="002060"/>
                </a:solidFill>
                <a:latin typeface="Tahoma" panose="020B0604030504040204" pitchFamily="34" charset="0"/>
                <a:ea typeface="Calibri" panose="020F0502020204030204" pitchFamily="34" charset="0"/>
                <a:cs typeface="Tahoma" panose="020B0604030504040204" pitchFamily="34" charset="0"/>
              </a:rPr>
              <a:t> </a:t>
            </a:r>
            <a:r>
              <a:rPr lang="en-US" sz="2000" dirty="0" err="1">
                <a:solidFill>
                  <a:srgbClr val="002060"/>
                </a:solidFill>
                <a:latin typeface="Tahoma" panose="020B0604030504040204" pitchFamily="34" charset="0"/>
                <a:ea typeface="Calibri" panose="020F0502020204030204" pitchFamily="34" charset="0"/>
                <a:cs typeface="Tahoma" panose="020B0604030504040204" pitchFamily="34" charset="0"/>
              </a:rPr>
              <a:t>Thông</a:t>
            </a:r>
            <a:r>
              <a:rPr lang="en-US" sz="2000" dirty="0">
                <a:solidFill>
                  <a:srgbClr val="002060"/>
                </a:solidFill>
                <a:latin typeface="Tahoma" panose="020B0604030504040204" pitchFamily="34" charset="0"/>
                <a:ea typeface="Calibri" panose="020F0502020204030204" pitchFamily="34" charset="0"/>
                <a:cs typeface="Tahoma" panose="020B0604030504040204" pitchFamily="34" charset="0"/>
              </a:rPr>
              <a:t> tin </a:t>
            </a:r>
            <a:r>
              <a:rPr lang="en-US" sz="2000" dirty="0" err="1">
                <a:solidFill>
                  <a:srgbClr val="002060"/>
                </a:solidFill>
                <a:latin typeface="Tahoma" panose="020B0604030504040204" pitchFamily="34" charset="0"/>
                <a:ea typeface="Calibri" panose="020F0502020204030204" pitchFamily="34" charset="0"/>
                <a:cs typeface="Tahoma" panose="020B0604030504040204" pitchFamily="34" charset="0"/>
              </a:rPr>
              <a:t>và</a:t>
            </a:r>
            <a:r>
              <a:rPr lang="en-US" sz="2000" dirty="0">
                <a:solidFill>
                  <a:srgbClr val="002060"/>
                </a:solidFill>
                <a:latin typeface="Tahoma" panose="020B0604030504040204" pitchFamily="34" charset="0"/>
                <a:ea typeface="Calibri" panose="020F0502020204030204" pitchFamily="34" charset="0"/>
                <a:cs typeface="Tahoma" panose="020B0604030504040204" pitchFamily="34" charset="0"/>
              </a:rPr>
              <a:t> </a:t>
            </a:r>
            <a:r>
              <a:rPr lang="en-US" sz="2000" dirty="0" err="1">
                <a:solidFill>
                  <a:srgbClr val="002060"/>
                </a:solidFill>
                <a:latin typeface="Tahoma" panose="020B0604030504040204" pitchFamily="34" charset="0"/>
                <a:ea typeface="Calibri" panose="020F0502020204030204" pitchFamily="34" charset="0"/>
                <a:cs typeface="Tahoma" panose="020B0604030504040204" pitchFamily="34" charset="0"/>
              </a:rPr>
              <a:t>Truyền</a:t>
            </a:r>
            <a:r>
              <a:rPr lang="en-US" sz="2000" dirty="0">
                <a:solidFill>
                  <a:srgbClr val="002060"/>
                </a:solidFill>
                <a:latin typeface="Tahoma" panose="020B0604030504040204" pitchFamily="34" charset="0"/>
                <a:ea typeface="Calibri" panose="020F0502020204030204" pitchFamily="34" charset="0"/>
                <a:cs typeface="Tahoma" panose="020B0604030504040204" pitchFamily="34" charset="0"/>
              </a:rPr>
              <a:t> </a:t>
            </a:r>
            <a:r>
              <a:rPr lang="en-US" sz="2000" dirty="0" err="1">
                <a:solidFill>
                  <a:srgbClr val="002060"/>
                </a:solidFill>
                <a:latin typeface="Tahoma" panose="020B0604030504040204" pitchFamily="34" charset="0"/>
                <a:ea typeface="Calibri" panose="020F0502020204030204" pitchFamily="34" charset="0"/>
                <a:cs typeface="Tahoma" panose="020B0604030504040204" pitchFamily="34" charset="0"/>
              </a:rPr>
              <a:t>thông</a:t>
            </a:r>
            <a:r>
              <a:rPr lang="en-US" sz="2000" dirty="0">
                <a:solidFill>
                  <a:srgbClr val="002060"/>
                </a:solidFill>
                <a:latin typeface="Tahoma" panose="020B0604030504040204" pitchFamily="34" charset="0"/>
                <a:ea typeface="Calibri" panose="020F0502020204030204" pitchFamily="34" charset="0"/>
                <a:cs typeface="Tahoma" panose="020B0604030504040204" pitchFamily="34" charset="0"/>
              </a:rPr>
              <a:t> </a:t>
            </a:r>
            <a:r>
              <a:rPr lang="en-US" sz="2000" dirty="0" err="1">
                <a:solidFill>
                  <a:srgbClr val="002060"/>
                </a:solidFill>
                <a:latin typeface="Tahoma" panose="020B0604030504040204" pitchFamily="34" charset="0"/>
                <a:ea typeface="Calibri" panose="020F0502020204030204" pitchFamily="34" charset="0"/>
                <a:cs typeface="Tahoma" panose="020B0604030504040204" pitchFamily="34" charset="0"/>
              </a:rPr>
              <a:t>xây</a:t>
            </a:r>
            <a:r>
              <a:rPr lang="en-US" sz="2000" dirty="0">
                <a:solidFill>
                  <a:srgbClr val="002060"/>
                </a:solidFill>
                <a:latin typeface="Tahoma" panose="020B0604030504040204" pitchFamily="34" charset="0"/>
                <a:ea typeface="Calibri" panose="020F0502020204030204" pitchFamily="34" charset="0"/>
                <a:cs typeface="Tahoma" panose="020B0604030504040204" pitchFamily="34" charset="0"/>
              </a:rPr>
              <a:t> </a:t>
            </a:r>
            <a:r>
              <a:rPr lang="en-US" sz="2000" dirty="0" err="1">
                <a:solidFill>
                  <a:srgbClr val="002060"/>
                </a:solidFill>
                <a:latin typeface="Tahoma" panose="020B0604030504040204" pitchFamily="34" charset="0"/>
                <a:ea typeface="Calibri" panose="020F0502020204030204" pitchFamily="34" charset="0"/>
                <a:cs typeface="Tahoma" panose="020B0604030504040204" pitchFamily="34" charset="0"/>
              </a:rPr>
              <a:t>dựng</a:t>
            </a:r>
            <a:r>
              <a:rPr lang="en-US" sz="2000" dirty="0">
                <a:solidFill>
                  <a:srgbClr val="002060"/>
                </a:solidFill>
                <a:latin typeface="Tahoma" panose="020B0604030504040204" pitchFamily="34" charset="0"/>
                <a:ea typeface="Calibri" panose="020F0502020204030204" pitchFamily="34" charset="0"/>
                <a:cs typeface="Tahoma" panose="020B0604030504040204" pitchFamily="34" charset="0"/>
              </a:rPr>
              <a:t> </a:t>
            </a:r>
            <a:r>
              <a:rPr lang="en-US" sz="2000" dirty="0" err="1">
                <a:solidFill>
                  <a:srgbClr val="002060"/>
                </a:solidFill>
                <a:latin typeface="Tahoma" panose="020B0604030504040204" pitchFamily="34" charset="0"/>
                <a:ea typeface="Calibri" panose="020F0502020204030204" pitchFamily="34" charset="0"/>
                <a:cs typeface="Tahoma" panose="020B0604030504040204" pitchFamily="34" charset="0"/>
              </a:rPr>
              <a:t>Đề</a:t>
            </a:r>
            <a:r>
              <a:rPr lang="en-US" sz="2000" dirty="0">
                <a:solidFill>
                  <a:srgbClr val="002060"/>
                </a:solidFill>
                <a:latin typeface="Tahoma" panose="020B0604030504040204" pitchFamily="34" charset="0"/>
                <a:ea typeface="Calibri" panose="020F0502020204030204" pitchFamily="34" charset="0"/>
                <a:cs typeface="Tahoma" panose="020B0604030504040204" pitchFamily="34" charset="0"/>
              </a:rPr>
              <a:t> </a:t>
            </a:r>
            <a:r>
              <a:rPr lang="en-US" sz="2000" dirty="0" err="1">
                <a:solidFill>
                  <a:srgbClr val="002060"/>
                </a:solidFill>
                <a:latin typeface="Tahoma" panose="020B0604030504040204" pitchFamily="34" charset="0"/>
                <a:ea typeface="Calibri" panose="020F0502020204030204" pitchFamily="34" charset="0"/>
                <a:cs typeface="Tahoma" panose="020B0604030504040204" pitchFamily="34" charset="0"/>
              </a:rPr>
              <a:t>án</a:t>
            </a:r>
            <a:r>
              <a:rPr lang="en-US" sz="2000" dirty="0">
                <a:solidFill>
                  <a:srgbClr val="002060"/>
                </a:solidFill>
                <a:latin typeface="Tahoma" panose="020B0604030504040204" pitchFamily="34" charset="0"/>
                <a:ea typeface="Calibri" panose="020F0502020204030204" pitchFamily="34" charset="0"/>
                <a:cs typeface="Tahoma" panose="020B0604030504040204" pitchFamily="34" charset="0"/>
              </a:rPr>
              <a:t> </a:t>
            </a:r>
            <a:r>
              <a:rPr lang="en-US" sz="2000" dirty="0" err="1">
                <a:solidFill>
                  <a:srgbClr val="002060"/>
                </a:solidFill>
                <a:latin typeface="Tahoma" panose="020B0604030504040204" pitchFamily="34" charset="0"/>
                <a:ea typeface="Calibri" panose="020F0502020204030204" pitchFamily="34" charset="0"/>
                <a:cs typeface="Tahoma" panose="020B0604030504040204" pitchFamily="34" charset="0"/>
              </a:rPr>
              <a:t>Chuyển</a:t>
            </a:r>
            <a:r>
              <a:rPr lang="en-US" sz="2000" dirty="0">
                <a:solidFill>
                  <a:srgbClr val="002060"/>
                </a:solidFill>
                <a:latin typeface="Tahoma" panose="020B0604030504040204" pitchFamily="34" charset="0"/>
                <a:ea typeface="Calibri" panose="020F0502020204030204" pitchFamily="34" charset="0"/>
                <a:cs typeface="Tahoma" panose="020B0604030504040204" pitchFamily="34" charset="0"/>
              </a:rPr>
              <a:t> </a:t>
            </a:r>
            <a:r>
              <a:rPr lang="en-US" sz="2000" dirty="0" err="1">
                <a:solidFill>
                  <a:srgbClr val="002060"/>
                </a:solidFill>
                <a:latin typeface="Tahoma" panose="020B0604030504040204" pitchFamily="34" charset="0"/>
                <a:ea typeface="Calibri" panose="020F0502020204030204" pitchFamily="34" charset="0"/>
                <a:cs typeface="Tahoma" panose="020B0604030504040204" pitchFamily="34" charset="0"/>
              </a:rPr>
              <a:t>đổi</a:t>
            </a:r>
            <a:r>
              <a:rPr lang="en-US" sz="2000" dirty="0">
                <a:solidFill>
                  <a:srgbClr val="002060"/>
                </a:solidFill>
                <a:latin typeface="Tahoma" panose="020B0604030504040204" pitchFamily="34" charset="0"/>
                <a:ea typeface="Calibri" panose="020F0502020204030204" pitchFamily="34" charset="0"/>
                <a:cs typeface="Tahoma" panose="020B0604030504040204" pitchFamily="34" charset="0"/>
              </a:rPr>
              <a:t> </a:t>
            </a:r>
            <a:r>
              <a:rPr lang="en-US" sz="2000" dirty="0" err="1">
                <a:solidFill>
                  <a:srgbClr val="002060"/>
                </a:solidFill>
                <a:latin typeface="Tahoma" panose="020B0604030504040204" pitchFamily="34" charset="0"/>
                <a:ea typeface="Calibri" panose="020F0502020204030204" pitchFamily="34" charset="0"/>
                <a:cs typeface="Tahoma" panose="020B0604030504040204" pitchFamily="34" charset="0"/>
              </a:rPr>
              <a:t>số</a:t>
            </a:r>
            <a:r>
              <a:rPr lang="en-US" sz="2000" dirty="0">
                <a:solidFill>
                  <a:srgbClr val="002060"/>
                </a:solidFill>
                <a:latin typeface="Tahoma" panose="020B0604030504040204" pitchFamily="34" charset="0"/>
                <a:ea typeface="Calibri" panose="020F0502020204030204" pitchFamily="34" charset="0"/>
                <a:cs typeface="Tahoma" panose="020B0604030504040204" pitchFamily="34" charset="0"/>
              </a:rPr>
              <a:t> </a:t>
            </a:r>
            <a:r>
              <a:rPr lang="en-US" sz="2000" dirty="0" err="1">
                <a:solidFill>
                  <a:srgbClr val="002060"/>
                </a:solidFill>
                <a:latin typeface="Tahoma" panose="020B0604030504040204" pitchFamily="34" charset="0"/>
                <a:ea typeface="Calibri" panose="020F0502020204030204" pitchFamily="34" charset="0"/>
                <a:cs typeface="Tahoma" panose="020B0604030504040204" pitchFamily="34" charset="0"/>
              </a:rPr>
              <a:t>quốc</a:t>
            </a:r>
            <a:r>
              <a:rPr lang="en-US" sz="2000" dirty="0">
                <a:solidFill>
                  <a:srgbClr val="002060"/>
                </a:solidFill>
                <a:latin typeface="Tahoma" panose="020B0604030504040204" pitchFamily="34" charset="0"/>
                <a:ea typeface="Calibri" panose="020F0502020204030204" pitchFamily="34" charset="0"/>
                <a:cs typeface="Tahoma" panose="020B0604030504040204" pitchFamily="34" charset="0"/>
              </a:rPr>
              <a:t> </a:t>
            </a:r>
            <a:r>
              <a:rPr lang="en-US" sz="2000" dirty="0" err="1">
                <a:solidFill>
                  <a:srgbClr val="002060"/>
                </a:solidFill>
                <a:latin typeface="Tahoma" panose="020B0604030504040204" pitchFamily="34" charset="0"/>
                <a:ea typeface="Calibri" panose="020F0502020204030204" pitchFamily="34" charset="0"/>
                <a:cs typeface="Tahoma" panose="020B0604030504040204" pitchFamily="34" charset="0"/>
              </a:rPr>
              <a:t>gia</a:t>
            </a:r>
            <a:r>
              <a:rPr lang="en-US" sz="2000" dirty="0">
                <a:solidFill>
                  <a:srgbClr val="002060"/>
                </a:solidFill>
                <a:latin typeface="Tahoma" panose="020B0604030504040204" pitchFamily="34" charset="0"/>
                <a:ea typeface="Calibri" panose="020F0502020204030204" pitchFamily="34" charset="0"/>
                <a:cs typeface="Tahoma" panose="020B0604030504040204" pitchFamily="34" charset="0"/>
              </a:rPr>
              <a:t> </a:t>
            </a:r>
            <a:r>
              <a:rPr lang="en-US" sz="2000" dirty="0" err="1">
                <a:solidFill>
                  <a:srgbClr val="002060"/>
                </a:solidFill>
                <a:latin typeface="Tahoma" panose="020B0604030504040204" pitchFamily="34" charset="0"/>
                <a:ea typeface="Calibri" panose="020F0502020204030204" pitchFamily="34" charset="0"/>
                <a:cs typeface="Tahoma" panose="020B0604030504040204" pitchFamily="34" charset="0"/>
              </a:rPr>
              <a:t>để</a:t>
            </a:r>
            <a:r>
              <a:rPr lang="en-US" sz="2000" dirty="0">
                <a:solidFill>
                  <a:srgbClr val="002060"/>
                </a:solidFill>
                <a:latin typeface="Tahoma" panose="020B0604030504040204" pitchFamily="34" charset="0"/>
                <a:ea typeface="Calibri" panose="020F0502020204030204" pitchFamily="34" charset="0"/>
                <a:cs typeface="Tahoma" panose="020B0604030504040204" pitchFamily="34" charset="0"/>
              </a:rPr>
              <a:t> </a:t>
            </a:r>
            <a:r>
              <a:rPr lang="en-US" sz="2000" dirty="0" err="1">
                <a:solidFill>
                  <a:srgbClr val="002060"/>
                </a:solidFill>
                <a:latin typeface="Tahoma" panose="020B0604030504040204" pitchFamily="34" charset="0"/>
                <a:ea typeface="Calibri" panose="020F0502020204030204" pitchFamily="34" charset="0"/>
                <a:cs typeface="Tahoma" panose="020B0604030504040204" pitchFamily="34" charset="0"/>
              </a:rPr>
              <a:t>triển</a:t>
            </a:r>
            <a:r>
              <a:rPr lang="en-US" sz="2000" dirty="0">
                <a:solidFill>
                  <a:srgbClr val="002060"/>
                </a:solidFill>
                <a:latin typeface="Tahoma" panose="020B0604030504040204" pitchFamily="34" charset="0"/>
                <a:ea typeface="Calibri" panose="020F0502020204030204" pitchFamily="34" charset="0"/>
                <a:cs typeface="Tahoma" panose="020B0604030504040204" pitchFamily="34" charset="0"/>
              </a:rPr>
              <a:t> </a:t>
            </a:r>
            <a:r>
              <a:rPr lang="en-US" sz="2000" dirty="0" err="1">
                <a:solidFill>
                  <a:srgbClr val="002060"/>
                </a:solidFill>
                <a:latin typeface="Tahoma" panose="020B0604030504040204" pitchFamily="34" charset="0"/>
                <a:ea typeface="Calibri" panose="020F0502020204030204" pitchFamily="34" charset="0"/>
                <a:cs typeface="Tahoma" panose="020B0604030504040204" pitchFamily="34" charset="0"/>
              </a:rPr>
              <a:t>khai</a:t>
            </a:r>
            <a:r>
              <a:rPr lang="en-US" sz="2000" dirty="0">
                <a:solidFill>
                  <a:srgbClr val="002060"/>
                </a:solidFill>
                <a:latin typeface="Tahoma" panose="020B0604030504040204" pitchFamily="34" charset="0"/>
                <a:ea typeface="Calibri" panose="020F0502020204030204" pitchFamily="34" charset="0"/>
                <a:cs typeface="Tahoma" panose="020B0604030504040204" pitchFamily="34" charset="0"/>
              </a:rPr>
              <a:t> </a:t>
            </a:r>
            <a:r>
              <a:rPr lang="en-US" sz="2000" dirty="0" err="1">
                <a:solidFill>
                  <a:srgbClr val="002060"/>
                </a:solidFill>
                <a:latin typeface="Tahoma" panose="020B0604030504040204" pitchFamily="34" charset="0"/>
                <a:ea typeface="Calibri" panose="020F0502020204030204" pitchFamily="34" charset="0"/>
                <a:cs typeface="Tahoma" panose="020B0604030504040204" pitchFamily="34" charset="0"/>
              </a:rPr>
              <a:t>thực</a:t>
            </a:r>
            <a:r>
              <a:rPr lang="en-US" sz="2000" dirty="0">
                <a:solidFill>
                  <a:srgbClr val="002060"/>
                </a:solidFill>
                <a:latin typeface="Tahoma" panose="020B0604030504040204" pitchFamily="34" charset="0"/>
                <a:ea typeface="Calibri" panose="020F0502020204030204" pitchFamily="34" charset="0"/>
                <a:cs typeface="Tahoma" panose="020B0604030504040204" pitchFamily="34" charset="0"/>
              </a:rPr>
              <a:t> </a:t>
            </a:r>
            <a:r>
              <a:rPr lang="en-US" sz="2000" dirty="0" err="1">
                <a:solidFill>
                  <a:srgbClr val="002060"/>
                </a:solidFill>
                <a:latin typeface="Tahoma" panose="020B0604030504040204" pitchFamily="34" charset="0"/>
                <a:ea typeface="Calibri" panose="020F0502020204030204" pitchFamily="34" charset="0"/>
                <a:cs typeface="Tahoma" panose="020B0604030504040204" pitchFamily="34" charset="0"/>
              </a:rPr>
              <a:t>hiện</a:t>
            </a:r>
            <a:r>
              <a:rPr lang="en-US" sz="2000" dirty="0">
                <a:solidFill>
                  <a:srgbClr val="002060"/>
                </a:solidFill>
                <a:latin typeface="Tahoma" panose="020B0604030504040204" pitchFamily="34" charset="0"/>
                <a:ea typeface="Calibri" panose="020F0502020204030204" pitchFamily="34" charset="0"/>
                <a:cs typeface="Tahoma" panose="020B0604030504040204" pitchFamily="34" charset="0"/>
              </a:rPr>
              <a:t> </a:t>
            </a:r>
            <a:r>
              <a:rPr lang="en-US" sz="2000" dirty="0" err="1">
                <a:solidFill>
                  <a:srgbClr val="002060"/>
                </a:solidFill>
                <a:latin typeface="Tahoma" panose="020B0604030504040204" pitchFamily="34" charset="0"/>
                <a:ea typeface="Calibri" panose="020F0502020204030204" pitchFamily="34" charset="0"/>
                <a:cs typeface="Tahoma" panose="020B0604030504040204" pitchFamily="34" charset="0"/>
              </a:rPr>
              <a:t>trên</a:t>
            </a:r>
            <a:r>
              <a:rPr lang="en-US" sz="2000" dirty="0">
                <a:solidFill>
                  <a:srgbClr val="002060"/>
                </a:solidFill>
                <a:latin typeface="Tahoma" panose="020B0604030504040204" pitchFamily="34" charset="0"/>
                <a:ea typeface="Calibri" panose="020F0502020204030204" pitchFamily="34" charset="0"/>
                <a:cs typeface="Tahoma" panose="020B0604030504040204" pitchFamily="34" charset="0"/>
              </a:rPr>
              <a:t> </a:t>
            </a:r>
            <a:r>
              <a:rPr lang="en-US" sz="2000" dirty="0" err="1">
                <a:solidFill>
                  <a:srgbClr val="002060"/>
                </a:solidFill>
                <a:latin typeface="Tahoma" panose="020B0604030504040204" pitchFamily="34" charset="0"/>
                <a:ea typeface="Calibri" panose="020F0502020204030204" pitchFamily="34" charset="0"/>
                <a:cs typeface="Tahoma" panose="020B0604030504040204" pitchFamily="34" charset="0"/>
              </a:rPr>
              <a:t>toàn</a:t>
            </a:r>
            <a:r>
              <a:rPr lang="en-US" sz="2000" dirty="0">
                <a:solidFill>
                  <a:srgbClr val="002060"/>
                </a:solidFill>
                <a:latin typeface="Tahoma" panose="020B0604030504040204" pitchFamily="34" charset="0"/>
                <a:ea typeface="Calibri" panose="020F0502020204030204" pitchFamily="34" charset="0"/>
                <a:cs typeface="Tahoma" panose="020B0604030504040204" pitchFamily="34" charset="0"/>
              </a:rPr>
              <a:t> </a:t>
            </a:r>
            <a:r>
              <a:rPr lang="en-US" sz="2000" dirty="0" err="1">
                <a:solidFill>
                  <a:srgbClr val="002060"/>
                </a:solidFill>
                <a:latin typeface="Tahoma" panose="020B0604030504040204" pitchFamily="34" charset="0"/>
                <a:ea typeface="Calibri" panose="020F0502020204030204" pitchFamily="34" charset="0"/>
                <a:cs typeface="Tahoma" panose="020B0604030504040204" pitchFamily="34" charset="0"/>
              </a:rPr>
              <a:t>quốc</a:t>
            </a:r>
            <a:r>
              <a:rPr lang="en-US" sz="2000" dirty="0">
                <a:solidFill>
                  <a:srgbClr val="002060"/>
                </a:solidFill>
                <a:latin typeface="Tahoma" panose="020B0604030504040204" pitchFamily="34" charset="0"/>
                <a:ea typeface="Calibri" panose="020F0502020204030204" pitchFamily="34" charset="0"/>
                <a:cs typeface="Tahoma" panose="020B0604030504040204" pitchFamily="34" charset="0"/>
              </a:rPr>
              <a:t>.</a:t>
            </a:r>
            <a:endParaRPr lang="en-US" sz="2000" dirty="0">
              <a:solidFill>
                <a:srgbClr val="002060"/>
              </a:solidFill>
              <a:latin typeface="Tahoma" panose="020B0604030504040204" pitchFamily="34" charset="0"/>
              <a:cs typeface="Tahoma" panose="020B0604030504040204" pitchFamily="34" charset="0"/>
            </a:endParaRPr>
          </a:p>
          <a:p>
            <a:pPr algn="ctr"/>
            <a:endParaRPr lang="en-US" sz="2000" dirty="0">
              <a:solidFill>
                <a:srgbClr val="002060"/>
              </a:solidFill>
              <a:latin typeface="Tahoma" panose="020B0604030504040204" pitchFamily="34" charset="0"/>
              <a:cs typeface="Tahoma" panose="020B0604030504040204" pitchFamily="34" charset="0"/>
            </a:endParaRPr>
          </a:p>
        </p:txBody>
      </p:sp>
      <p:sp>
        <p:nvSpPr>
          <p:cNvPr id="8" name="Title 1"/>
          <p:cNvSpPr txBox="1">
            <a:spLocks/>
          </p:cNvSpPr>
          <p:nvPr/>
        </p:nvSpPr>
        <p:spPr bwMode="gray">
          <a:xfrm>
            <a:off x="1295400" y="304800"/>
            <a:ext cx="7848600"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rgbClr val="000000">
                      <a:alpha val="50000"/>
                    </a:srgbClr>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000" kern="12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panose="020B0604020202020204" pitchFamily="34" charset="0"/>
              </a:defRPr>
            </a:lvl2pPr>
            <a:lvl3pPr algn="l" rtl="0" eaLnBrk="1" fontAlgn="base" hangingPunct="1">
              <a:spcBef>
                <a:spcPct val="0"/>
              </a:spcBef>
              <a:spcAft>
                <a:spcPct val="0"/>
              </a:spcAft>
              <a:defRPr sz="4000">
                <a:solidFill>
                  <a:schemeClr val="bg1"/>
                </a:solidFill>
                <a:latin typeface="Arial" panose="020B0604020202020204" pitchFamily="34" charset="0"/>
              </a:defRPr>
            </a:lvl3pPr>
            <a:lvl4pPr algn="l" rtl="0" eaLnBrk="1" fontAlgn="base" hangingPunct="1">
              <a:spcBef>
                <a:spcPct val="0"/>
              </a:spcBef>
              <a:spcAft>
                <a:spcPct val="0"/>
              </a:spcAft>
              <a:defRPr sz="4000">
                <a:solidFill>
                  <a:schemeClr val="bg1"/>
                </a:solidFill>
                <a:latin typeface="Arial" panose="020B0604020202020204" pitchFamily="34" charset="0"/>
              </a:defRPr>
            </a:lvl4pPr>
            <a:lvl5pPr algn="l" rtl="0" eaLnBrk="1" fontAlgn="base" hangingPunct="1">
              <a:spcBef>
                <a:spcPct val="0"/>
              </a:spcBef>
              <a:spcAft>
                <a:spcPct val="0"/>
              </a:spcAft>
              <a:defRPr sz="4000">
                <a:solidFill>
                  <a:schemeClr val="bg1"/>
                </a:solidFill>
                <a:latin typeface="Arial" panose="020B0604020202020204" pitchFamily="34" charset="0"/>
              </a:defRPr>
            </a:lvl5pPr>
            <a:lvl6pPr marL="457200" algn="l" rtl="0" eaLnBrk="1" fontAlgn="base" hangingPunct="1">
              <a:spcBef>
                <a:spcPct val="0"/>
              </a:spcBef>
              <a:spcAft>
                <a:spcPct val="0"/>
              </a:spcAft>
              <a:defRPr sz="4000">
                <a:solidFill>
                  <a:schemeClr val="bg1"/>
                </a:solidFill>
                <a:latin typeface="Arial" panose="020B0604020202020204" pitchFamily="34" charset="0"/>
              </a:defRPr>
            </a:lvl6pPr>
            <a:lvl7pPr marL="914400" algn="l" rtl="0" eaLnBrk="1" fontAlgn="base" hangingPunct="1">
              <a:spcBef>
                <a:spcPct val="0"/>
              </a:spcBef>
              <a:spcAft>
                <a:spcPct val="0"/>
              </a:spcAft>
              <a:defRPr sz="4000">
                <a:solidFill>
                  <a:schemeClr val="bg1"/>
                </a:solidFill>
                <a:latin typeface="Arial" panose="020B0604020202020204" pitchFamily="34" charset="0"/>
              </a:defRPr>
            </a:lvl7pPr>
            <a:lvl8pPr marL="1371600" algn="l" rtl="0" eaLnBrk="1" fontAlgn="base" hangingPunct="1">
              <a:spcBef>
                <a:spcPct val="0"/>
              </a:spcBef>
              <a:spcAft>
                <a:spcPct val="0"/>
              </a:spcAft>
              <a:defRPr sz="4000">
                <a:solidFill>
                  <a:schemeClr val="bg1"/>
                </a:solidFill>
                <a:latin typeface="Arial" panose="020B0604020202020204" pitchFamily="34" charset="0"/>
              </a:defRPr>
            </a:lvl8pPr>
            <a:lvl9pPr marL="1828800" algn="l" rtl="0" eaLnBrk="1" fontAlgn="base" hangingPunct="1">
              <a:spcBef>
                <a:spcPct val="0"/>
              </a:spcBef>
              <a:spcAft>
                <a:spcPct val="0"/>
              </a:spcAft>
              <a:defRPr sz="4000">
                <a:solidFill>
                  <a:schemeClr val="bg1"/>
                </a:solidFill>
                <a:latin typeface="Arial" panose="020B0604020202020204" pitchFamily="34" charset="0"/>
              </a:defRPr>
            </a:lvl9pPr>
          </a:lstStyle>
          <a:p>
            <a:pPr algn="ctr"/>
            <a:r>
              <a:rPr lang="vi-VN" sz="3000" b="1" dirty="0" smtClean="0">
                <a:solidFill>
                  <a:srgbClr val="002060"/>
                </a:solidFill>
                <a:latin typeface="Tahoma" panose="020B0604030504040204" pitchFamily="34" charset="0"/>
                <a:cs typeface="Tahoma" panose="020B0604030504040204" pitchFamily="34" charset="0"/>
              </a:rPr>
              <a:t>SỞ KẾ HOẠCH VÀ ĐẦU TƯ</a:t>
            </a:r>
            <a:endParaRPr lang="en-US" sz="3000" b="1" dirty="0">
              <a:solidFill>
                <a:srgbClr val="002060"/>
              </a:solidFill>
              <a:latin typeface="Tahoma" panose="020B0604030504040204" pitchFamily="34" charset="0"/>
              <a:cs typeface="Tahoma" panose="020B0604030504040204" pitchFamily="34" charset="0"/>
            </a:endParaRPr>
          </a:p>
        </p:txBody>
      </p:sp>
      <p:pic>
        <p:nvPicPr>
          <p:cNvPr id="9" name="Picture 8">
            <a:extLst>
              <a:ext uri="{FF2B5EF4-FFF2-40B4-BE49-F238E27FC236}">
                <a16:creationId xmlns:a16="http://schemas.microsoft.com/office/drawing/2014/main" id="{DEED41E4-0C27-4076-95AD-30615E600E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90816"/>
            <a:ext cx="1201408" cy="1236334"/>
          </a:xfrm>
          <a:prstGeom prst="rect">
            <a:avLst/>
          </a:prstGeom>
        </p:spPr>
      </p:pic>
    </p:spTree>
    <p:extLst>
      <p:ext uri="{BB962C8B-B14F-4D97-AF65-F5344CB8AC3E}">
        <p14:creationId xmlns:p14="http://schemas.microsoft.com/office/powerpoint/2010/main" val="7195827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49" y="1156063"/>
            <a:ext cx="9167949" cy="6159137"/>
          </a:xfrm>
          <a:prstGeom prst="rect">
            <a:avLst/>
          </a:prstGeom>
        </p:spPr>
      </p:pic>
      <p:sp>
        <p:nvSpPr>
          <p:cNvPr id="4" name="Title 1"/>
          <p:cNvSpPr txBox="1">
            <a:spLocks/>
          </p:cNvSpPr>
          <p:nvPr/>
        </p:nvSpPr>
        <p:spPr bwMode="gray">
          <a:xfrm>
            <a:off x="1295400" y="304800"/>
            <a:ext cx="7848600"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rgbClr val="000000">
                      <a:alpha val="50000"/>
                    </a:srgbClr>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000" kern="12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panose="020B0604020202020204" pitchFamily="34" charset="0"/>
              </a:defRPr>
            </a:lvl2pPr>
            <a:lvl3pPr algn="l" rtl="0" eaLnBrk="1" fontAlgn="base" hangingPunct="1">
              <a:spcBef>
                <a:spcPct val="0"/>
              </a:spcBef>
              <a:spcAft>
                <a:spcPct val="0"/>
              </a:spcAft>
              <a:defRPr sz="4000">
                <a:solidFill>
                  <a:schemeClr val="bg1"/>
                </a:solidFill>
                <a:latin typeface="Arial" panose="020B0604020202020204" pitchFamily="34" charset="0"/>
              </a:defRPr>
            </a:lvl3pPr>
            <a:lvl4pPr algn="l" rtl="0" eaLnBrk="1" fontAlgn="base" hangingPunct="1">
              <a:spcBef>
                <a:spcPct val="0"/>
              </a:spcBef>
              <a:spcAft>
                <a:spcPct val="0"/>
              </a:spcAft>
              <a:defRPr sz="4000">
                <a:solidFill>
                  <a:schemeClr val="bg1"/>
                </a:solidFill>
                <a:latin typeface="Arial" panose="020B0604020202020204" pitchFamily="34" charset="0"/>
              </a:defRPr>
            </a:lvl4pPr>
            <a:lvl5pPr algn="l" rtl="0" eaLnBrk="1" fontAlgn="base" hangingPunct="1">
              <a:spcBef>
                <a:spcPct val="0"/>
              </a:spcBef>
              <a:spcAft>
                <a:spcPct val="0"/>
              </a:spcAft>
              <a:defRPr sz="4000">
                <a:solidFill>
                  <a:schemeClr val="bg1"/>
                </a:solidFill>
                <a:latin typeface="Arial" panose="020B0604020202020204" pitchFamily="34" charset="0"/>
              </a:defRPr>
            </a:lvl5pPr>
            <a:lvl6pPr marL="457200" algn="l" rtl="0" eaLnBrk="1" fontAlgn="base" hangingPunct="1">
              <a:spcBef>
                <a:spcPct val="0"/>
              </a:spcBef>
              <a:spcAft>
                <a:spcPct val="0"/>
              </a:spcAft>
              <a:defRPr sz="4000">
                <a:solidFill>
                  <a:schemeClr val="bg1"/>
                </a:solidFill>
                <a:latin typeface="Arial" panose="020B0604020202020204" pitchFamily="34" charset="0"/>
              </a:defRPr>
            </a:lvl6pPr>
            <a:lvl7pPr marL="914400" algn="l" rtl="0" eaLnBrk="1" fontAlgn="base" hangingPunct="1">
              <a:spcBef>
                <a:spcPct val="0"/>
              </a:spcBef>
              <a:spcAft>
                <a:spcPct val="0"/>
              </a:spcAft>
              <a:defRPr sz="4000">
                <a:solidFill>
                  <a:schemeClr val="bg1"/>
                </a:solidFill>
                <a:latin typeface="Arial" panose="020B0604020202020204" pitchFamily="34" charset="0"/>
              </a:defRPr>
            </a:lvl7pPr>
            <a:lvl8pPr marL="1371600" algn="l" rtl="0" eaLnBrk="1" fontAlgn="base" hangingPunct="1">
              <a:spcBef>
                <a:spcPct val="0"/>
              </a:spcBef>
              <a:spcAft>
                <a:spcPct val="0"/>
              </a:spcAft>
              <a:defRPr sz="4000">
                <a:solidFill>
                  <a:schemeClr val="bg1"/>
                </a:solidFill>
                <a:latin typeface="Arial" panose="020B0604020202020204" pitchFamily="34" charset="0"/>
              </a:defRPr>
            </a:lvl8pPr>
            <a:lvl9pPr marL="1828800" algn="l" rtl="0" eaLnBrk="1" fontAlgn="base" hangingPunct="1">
              <a:spcBef>
                <a:spcPct val="0"/>
              </a:spcBef>
              <a:spcAft>
                <a:spcPct val="0"/>
              </a:spcAft>
              <a:defRPr sz="4000">
                <a:solidFill>
                  <a:schemeClr val="bg1"/>
                </a:solidFill>
                <a:latin typeface="Arial" panose="020B0604020202020204" pitchFamily="34" charset="0"/>
              </a:defRPr>
            </a:lvl9pPr>
          </a:lstStyle>
          <a:p>
            <a:pPr algn="ctr"/>
            <a:r>
              <a:rPr lang="vi-VN" sz="3000" b="1" dirty="0" smtClean="0">
                <a:solidFill>
                  <a:srgbClr val="002060"/>
                </a:solidFill>
                <a:latin typeface="Tahoma" panose="020B0604030504040204" pitchFamily="34" charset="0"/>
                <a:cs typeface="Tahoma" panose="020B0604030504040204" pitchFamily="34" charset="0"/>
              </a:rPr>
              <a:t>SỞ KẾ HOẠCH VÀ ĐẦU TƯ</a:t>
            </a:r>
            <a:endParaRPr lang="en-US" sz="3000" b="1" dirty="0">
              <a:solidFill>
                <a:srgbClr val="002060"/>
              </a:solidFill>
              <a:latin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DEED41E4-0C27-4076-95AD-30615E600E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90816"/>
            <a:ext cx="1201408" cy="1236334"/>
          </a:xfrm>
          <a:prstGeom prst="rect">
            <a:avLst/>
          </a:prstGeom>
        </p:spPr>
      </p:pic>
    </p:spTree>
    <p:extLst>
      <p:ext uri="{BB962C8B-B14F-4D97-AF65-F5344CB8AC3E}">
        <p14:creationId xmlns:p14="http://schemas.microsoft.com/office/powerpoint/2010/main" val="30206200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423384" y="1905000"/>
            <a:ext cx="4763957" cy="838200"/>
            <a:chOff x="791253" y="1493520"/>
            <a:chExt cx="4763957" cy="838200"/>
          </a:xfrm>
          <a:scene3d>
            <a:camera prst="orthographicFront"/>
            <a:lightRig rig="flat" dir="t"/>
          </a:scene3d>
        </p:grpSpPr>
        <p:sp>
          <p:nvSpPr>
            <p:cNvPr id="5" name="Rectangle 4"/>
            <p:cNvSpPr/>
            <p:nvPr/>
          </p:nvSpPr>
          <p:spPr>
            <a:xfrm>
              <a:off x="791253" y="1493520"/>
              <a:ext cx="4763957" cy="746760"/>
            </a:xfrm>
            <a:prstGeom prst="rect">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solidFill>
                <a:srgbClr val="FF0000"/>
              </a:solidFill>
            </a:ln>
            <a:effectLst>
              <a:outerShdw blurRad="40000" dist="23000" dir="5400000" rotWithShape="0">
                <a:srgbClr val="000000">
                  <a:alpha val="35000"/>
                </a:srgbClr>
              </a:outerShdw>
            </a:effectLst>
            <a:sp3d prstMaterial="plastic">
              <a:bevelT w="120900" h="88900"/>
              <a:bevelB w="88900" h="31750" prst="angle"/>
            </a:sp3d>
          </p:spPr>
          <p:style>
            <a:lnRef idx="0">
              <a:scrgbClr r="0" g="0" b="0"/>
            </a:lnRef>
            <a:fillRef idx="3">
              <a:scrgbClr r="0" g="0" b="0"/>
            </a:fillRef>
            <a:effectRef idx="2">
              <a:scrgbClr r="0" g="0" b="0"/>
            </a:effectRef>
            <a:fontRef idx="minor">
              <a:schemeClr val="lt1"/>
            </a:fontRef>
          </p:style>
        </p:sp>
        <p:sp>
          <p:nvSpPr>
            <p:cNvPr id="6" name="TextBox 5"/>
            <p:cNvSpPr txBox="1"/>
            <p:nvPr/>
          </p:nvSpPr>
          <p:spPr>
            <a:xfrm>
              <a:off x="791254" y="1584960"/>
              <a:ext cx="4510816" cy="74676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92741" tIns="99060" rIns="99060" bIns="99060" numCol="1" spcCol="1270" anchor="ctr" anchorCtr="0">
              <a:noAutofit/>
            </a:bodyPr>
            <a:lstStyle/>
            <a:p>
              <a:pPr lvl="0" algn="ctr" defTabSz="1733550">
                <a:lnSpc>
                  <a:spcPct val="90000"/>
                </a:lnSpc>
                <a:spcBef>
                  <a:spcPct val="0"/>
                </a:spcBef>
                <a:spcAft>
                  <a:spcPct val="35000"/>
                </a:spcAft>
              </a:pPr>
              <a:r>
                <a:rPr lang="vi-VN" sz="3900" b="1" i="0" kern="1200" dirty="0" smtClean="0">
                  <a:solidFill>
                    <a:srgbClr val="002060"/>
                  </a:solidFill>
                </a:rPr>
                <a:t>KINH TẾ SỐ</a:t>
              </a:r>
              <a:endParaRPr lang="en-US" sz="3900" i="0" kern="1200" dirty="0">
                <a:solidFill>
                  <a:srgbClr val="002060"/>
                </a:solidFill>
                <a:latin typeface="Calibri"/>
              </a:endParaRPr>
            </a:p>
          </p:txBody>
        </p:sp>
      </p:grpSp>
      <p:sp>
        <p:nvSpPr>
          <p:cNvPr id="8" name="Rounded Rectangle 7"/>
          <p:cNvSpPr/>
          <p:nvPr/>
        </p:nvSpPr>
        <p:spPr>
          <a:xfrm>
            <a:off x="685800" y="3505200"/>
            <a:ext cx="7772400" cy="3124200"/>
          </a:xfrm>
          <a:prstGeom prst="roundRect">
            <a:avLst/>
          </a:prstGeom>
          <a:solidFill>
            <a:schemeClr val="bg1"/>
          </a:solidFill>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vi-VN" sz="3000" b="1" dirty="0" smtClean="0">
                <a:ln w="10160">
                  <a:solidFill>
                    <a:srgbClr val="000000"/>
                  </a:solidFill>
                  <a:prstDash val="solid"/>
                </a:ln>
                <a:solidFill>
                  <a:schemeClr val="tx2"/>
                </a:solidFill>
                <a:effectLst>
                  <a:outerShdw blurRad="38100" dist="22860" dir="5400000" algn="tl" rotWithShape="0">
                    <a:srgbClr val="000000">
                      <a:alpha val="30000"/>
                    </a:srgbClr>
                  </a:outerShdw>
                </a:effectLst>
              </a:rPr>
              <a:t>C</a:t>
            </a:r>
            <a:r>
              <a:rPr lang="en-US" sz="3000" b="1" dirty="0" smtClean="0">
                <a:ln w="10160">
                  <a:solidFill>
                    <a:srgbClr val="000000"/>
                  </a:solidFill>
                  <a:prstDash val="solid"/>
                </a:ln>
                <a:solidFill>
                  <a:schemeClr val="tx2"/>
                </a:solidFill>
                <a:effectLst>
                  <a:outerShdw blurRad="38100" dist="22860" dir="5400000" algn="tl" rotWithShape="0">
                    <a:srgbClr val="000000">
                      <a:alpha val="30000"/>
                    </a:srgbClr>
                  </a:outerShdw>
                </a:effectLst>
              </a:rPr>
              <a:t>HUYỂN ĐỔI SỐ CHO </a:t>
            </a:r>
            <a:r>
              <a:rPr lang="vi-VN" sz="3000" b="1" dirty="0" smtClean="0">
                <a:ln w="10160">
                  <a:solidFill>
                    <a:srgbClr val="000000"/>
                  </a:solidFill>
                  <a:prstDash val="solid"/>
                </a:ln>
                <a:solidFill>
                  <a:schemeClr val="tx2"/>
                </a:solidFill>
                <a:effectLst>
                  <a:outerShdw blurRad="38100" dist="22860" dir="5400000" algn="tl" rotWithShape="0">
                    <a:srgbClr val="000000">
                      <a:alpha val="30000"/>
                    </a:srgbClr>
                  </a:outerShdw>
                </a:effectLst>
              </a:rPr>
              <a:t>DOANH NGHIỆP</a:t>
            </a:r>
            <a:r>
              <a:rPr lang="en-US" sz="3000" b="1" dirty="0" smtClean="0">
                <a:ln w="10160">
                  <a:solidFill>
                    <a:srgbClr val="000000"/>
                  </a:solidFill>
                  <a:prstDash val="solid"/>
                </a:ln>
                <a:solidFill>
                  <a:schemeClr val="tx2"/>
                </a:solidFill>
                <a:effectLst>
                  <a:outerShdw blurRad="38100" dist="22860" dir="5400000" algn="tl" rotWithShape="0">
                    <a:srgbClr val="000000">
                      <a:alpha val="30000"/>
                    </a:srgbClr>
                  </a:outerShdw>
                </a:effectLst>
              </a:rPr>
              <a:t> LÀ VẤN ĐỀ CẦN QUAN TÂM</a:t>
            </a:r>
            <a:endParaRPr lang="en-US" sz="3000" b="1" dirty="0">
              <a:ln w="10160">
                <a:solidFill>
                  <a:srgbClr val="000000"/>
                </a:solidFill>
                <a:prstDash val="solid"/>
              </a:ln>
              <a:solidFill>
                <a:schemeClr val="tx2"/>
              </a:solidFill>
              <a:effectLst>
                <a:outerShdw blurRad="38100" dist="22860" dir="5400000" algn="tl" rotWithShape="0">
                  <a:srgbClr val="000000">
                    <a:alpha val="30000"/>
                  </a:srgbClr>
                </a:outerShdw>
              </a:effectLst>
            </a:endParaRPr>
          </a:p>
        </p:txBody>
      </p:sp>
      <p:sp>
        <p:nvSpPr>
          <p:cNvPr id="10" name="Down Arrow 9"/>
          <p:cNvSpPr/>
          <p:nvPr/>
        </p:nvSpPr>
        <p:spPr>
          <a:xfrm>
            <a:off x="4419600" y="2736532"/>
            <a:ext cx="152400" cy="683895"/>
          </a:xfrm>
          <a:prstGeom prst="downArrow">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bwMode="gray">
          <a:xfrm>
            <a:off x="1295400" y="304800"/>
            <a:ext cx="7848600"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rgbClr val="000000">
                      <a:alpha val="50000"/>
                    </a:srgbClr>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000" kern="12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panose="020B0604020202020204" pitchFamily="34" charset="0"/>
              </a:defRPr>
            </a:lvl2pPr>
            <a:lvl3pPr algn="l" rtl="0" eaLnBrk="1" fontAlgn="base" hangingPunct="1">
              <a:spcBef>
                <a:spcPct val="0"/>
              </a:spcBef>
              <a:spcAft>
                <a:spcPct val="0"/>
              </a:spcAft>
              <a:defRPr sz="4000">
                <a:solidFill>
                  <a:schemeClr val="bg1"/>
                </a:solidFill>
                <a:latin typeface="Arial" panose="020B0604020202020204" pitchFamily="34" charset="0"/>
              </a:defRPr>
            </a:lvl3pPr>
            <a:lvl4pPr algn="l" rtl="0" eaLnBrk="1" fontAlgn="base" hangingPunct="1">
              <a:spcBef>
                <a:spcPct val="0"/>
              </a:spcBef>
              <a:spcAft>
                <a:spcPct val="0"/>
              </a:spcAft>
              <a:defRPr sz="4000">
                <a:solidFill>
                  <a:schemeClr val="bg1"/>
                </a:solidFill>
                <a:latin typeface="Arial" panose="020B0604020202020204" pitchFamily="34" charset="0"/>
              </a:defRPr>
            </a:lvl4pPr>
            <a:lvl5pPr algn="l" rtl="0" eaLnBrk="1" fontAlgn="base" hangingPunct="1">
              <a:spcBef>
                <a:spcPct val="0"/>
              </a:spcBef>
              <a:spcAft>
                <a:spcPct val="0"/>
              </a:spcAft>
              <a:defRPr sz="4000">
                <a:solidFill>
                  <a:schemeClr val="bg1"/>
                </a:solidFill>
                <a:latin typeface="Arial" panose="020B0604020202020204" pitchFamily="34" charset="0"/>
              </a:defRPr>
            </a:lvl5pPr>
            <a:lvl6pPr marL="457200" algn="l" rtl="0" eaLnBrk="1" fontAlgn="base" hangingPunct="1">
              <a:spcBef>
                <a:spcPct val="0"/>
              </a:spcBef>
              <a:spcAft>
                <a:spcPct val="0"/>
              </a:spcAft>
              <a:defRPr sz="4000">
                <a:solidFill>
                  <a:schemeClr val="bg1"/>
                </a:solidFill>
                <a:latin typeface="Arial" panose="020B0604020202020204" pitchFamily="34" charset="0"/>
              </a:defRPr>
            </a:lvl6pPr>
            <a:lvl7pPr marL="914400" algn="l" rtl="0" eaLnBrk="1" fontAlgn="base" hangingPunct="1">
              <a:spcBef>
                <a:spcPct val="0"/>
              </a:spcBef>
              <a:spcAft>
                <a:spcPct val="0"/>
              </a:spcAft>
              <a:defRPr sz="4000">
                <a:solidFill>
                  <a:schemeClr val="bg1"/>
                </a:solidFill>
                <a:latin typeface="Arial" panose="020B0604020202020204" pitchFamily="34" charset="0"/>
              </a:defRPr>
            </a:lvl7pPr>
            <a:lvl8pPr marL="1371600" algn="l" rtl="0" eaLnBrk="1" fontAlgn="base" hangingPunct="1">
              <a:spcBef>
                <a:spcPct val="0"/>
              </a:spcBef>
              <a:spcAft>
                <a:spcPct val="0"/>
              </a:spcAft>
              <a:defRPr sz="4000">
                <a:solidFill>
                  <a:schemeClr val="bg1"/>
                </a:solidFill>
                <a:latin typeface="Arial" panose="020B0604020202020204" pitchFamily="34" charset="0"/>
              </a:defRPr>
            </a:lvl8pPr>
            <a:lvl9pPr marL="1828800" algn="l" rtl="0" eaLnBrk="1" fontAlgn="base" hangingPunct="1">
              <a:spcBef>
                <a:spcPct val="0"/>
              </a:spcBef>
              <a:spcAft>
                <a:spcPct val="0"/>
              </a:spcAft>
              <a:defRPr sz="4000">
                <a:solidFill>
                  <a:schemeClr val="bg1"/>
                </a:solidFill>
                <a:latin typeface="Arial" panose="020B0604020202020204" pitchFamily="34" charset="0"/>
              </a:defRPr>
            </a:lvl9pPr>
          </a:lstStyle>
          <a:p>
            <a:pPr algn="ctr"/>
            <a:r>
              <a:rPr lang="vi-VN" sz="3000" b="1" dirty="0" smtClean="0">
                <a:solidFill>
                  <a:srgbClr val="002060"/>
                </a:solidFill>
                <a:latin typeface="Tahoma" panose="020B0604030504040204" pitchFamily="34" charset="0"/>
                <a:cs typeface="Tahoma" panose="020B0604030504040204" pitchFamily="34" charset="0"/>
              </a:rPr>
              <a:t>SỞ KẾ HOẠCH VÀ ĐẦU TƯ</a:t>
            </a:r>
            <a:endParaRPr lang="en-US" sz="3000" b="1" dirty="0">
              <a:solidFill>
                <a:srgbClr val="002060"/>
              </a:solidFill>
              <a:latin typeface="Tahoma" panose="020B0604030504040204" pitchFamily="34" charset="0"/>
              <a:cs typeface="Tahoma" panose="020B0604030504040204" pitchFamily="34" charset="0"/>
            </a:endParaRPr>
          </a:p>
        </p:txBody>
      </p:sp>
      <p:pic>
        <p:nvPicPr>
          <p:cNvPr id="12" name="Picture 11">
            <a:extLst>
              <a:ext uri="{FF2B5EF4-FFF2-40B4-BE49-F238E27FC236}">
                <a16:creationId xmlns:a16="http://schemas.microsoft.com/office/drawing/2014/main" id="{DEED41E4-0C27-4076-95AD-30615E600E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90816"/>
            <a:ext cx="1201408" cy="1236334"/>
          </a:xfrm>
          <a:prstGeom prst="rect">
            <a:avLst/>
          </a:prstGeom>
        </p:spPr>
      </p:pic>
    </p:spTree>
    <p:extLst>
      <p:ext uri="{BB962C8B-B14F-4D97-AF65-F5344CB8AC3E}">
        <p14:creationId xmlns:p14="http://schemas.microsoft.com/office/powerpoint/2010/main" val="20979797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DEED41E4-0C27-4076-95AD-30615E600E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90816"/>
            <a:ext cx="1201408" cy="1236334"/>
          </a:xfrm>
          <a:prstGeom prst="rect">
            <a:avLst/>
          </a:prstGeom>
        </p:spPr>
      </p:pic>
      <p:sp>
        <p:nvSpPr>
          <p:cNvPr id="36" name="Rectangle 4"/>
          <p:cNvSpPr txBox="1">
            <a:spLocks noChangeArrowheads="1"/>
          </p:cNvSpPr>
          <p:nvPr/>
        </p:nvSpPr>
        <p:spPr bwMode="gray">
          <a:xfrm>
            <a:off x="-327462" y="3750099"/>
            <a:ext cx="3032562"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rgbClr val="000000">
                      <a:alpha val="50000"/>
                    </a:srgbClr>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000" kern="12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panose="020B0604020202020204" pitchFamily="34" charset="0"/>
              </a:defRPr>
            </a:lvl2pPr>
            <a:lvl3pPr algn="l" rtl="0" eaLnBrk="1" fontAlgn="base" hangingPunct="1">
              <a:spcBef>
                <a:spcPct val="0"/>
              </a:spcBef>
              <a:spcAft>
                <a:spcPct val="0"/>
              </a:spcAft>
              <a:defRPr sz="4000">
                <a:solidFill>
                  <a:schemeClr val="bg1"/>
                </a:solidFill>
                <a:latin typeface="Arial" panose="020B0604020202020204" pitchFamily="34" charset="0"/>
              </a:defRPr>
            </a:lvl3pPr>
            <a:lvl4pPr algn="l" rtl="0" eaLnBrk="1" fontAlgn="base" hangingPunct="1">
              <a:spcBef>
                <a:spcPct val="0"/>
              </a:spcBef>
              <a:spcAft>
                <a:spcPct val="0"/>
              </a:spcAft>
              <a:defRPr sz="4000">
                <a:solidFill>
                  <a:schemeClr val="bg1"/>
                </a:solidFill>
                <a:latin typeface="Arial" panose="020B0604020202020204" pitchFamily="34" charset="0"/>
              </a:defRPr>
            </a:lvl4pPr>
            <a:lvl5pPr algn="l" rtl="0" eaLnBrk="1" fontAlgn="base" hangingPunct="1">
              <a:spcBef>
                <a:spcPct val="0"/>
              </a:spcBef>
              <a:spcAft>
                <a:spcPct val="0"/>
              </a:spcAft>
              <a:defRPr sz="4000">
                <a:solidFill>
                  <a:schemeClr val="bg1"/>
                </a:solidFill>
                <a:latin typeface="Arial" panose="020B0604020202020204" pitchFamily="34" charset="0"/>
              </a:defRPr>
            </a:lvl5pPr>
            <a:lvl6pPr marL="457200" algn="l" rtl="0" eaLnBrk="1" fontAlgn="base" hangingPunct="1">
              <a:spcBef>
                <a:spcPct val="0"/>
              </a:spcBef>
              <a:spcAft>
                <a:spcPct val="0"/>
              </a:spcAft>
              <a:defRPr sz="4000">
                <a:solidFill>
                  <a:schemeClr val="bg1"/>
                </a:solidFill>
                <a:latin typeface="Arial" panose="020B0604020202020204" pitchFamily="34" charset="0"/>
              </a:defRPr>
            </a:lvl6pPr>
            <a:lvl7pPr marL="914400" algn="l" rtl="0" eaLnBrk="1" fontAlgn="base" hangingPunct="1">
              <a:spcBef>
                <a:spcPct val="0"/>
              </a:spcBef>
              <a:spcAft>
                <a:spcPct val="0"/>
              </a:spcAft>
              <a:defRPr sz="4000">
                <a:solidFill>
                  <a:schemeClr val="bg1"/>
                </a:solidFill>
                <a:latin typeface="Arial" panose="020B0604020202020204" pitchFamily="34" charset="0"/>
              </a:defRPr>
            </a:lvl7pPr>
            <a:lvl8pPr marL="1371600" algn="l" rtl="0" eaLnBrk="1" fontAlgn="base" hangingPunct="1">
              <a:spcBef>
                <a:spcPct val="0"/>
              </a:spcBef>
              <a:spcAft>
                <a:spcPct val="0"/>
              </a:spcAft>
              <a:defRPr sz="4000">
                <a:solidFill>
                  <a:schemeClr val="bg1"/>
                </a:solidFill>
                <a:latin typeface="Arial" panose="020B0604020202020204" pitchFamily="34" charset="0"/>
              </a:defRPr>
            </a:lvl8pPr>
            <a:lvl9pPr marL="1828800" algn="l" rtl="0" eaLnBrk="1" fontAlgn="base" hangingPunct="1">
              <a:spcBef>
                <a:spcPct val="0"/>
              </a:spcBef>
              <a:spcAft>
                <a:spcPct val="0"/>
              </a:spcAft>
              <a:defRPr sz="4000">
                <a:solidFill>
                  <a:schemeClr val="bg1"/>
                </a:solidFill>
                <a:latin typeface="Arial" panose="020B0604020202020204" pitchFamily="34" charset="0"/>
              </a:defRPr>
            </a:lvl9pPr>
          </a:lstStyle>
          <a:p>
            <a:pPr algn="ctr"/>
            <a:r>
              <a:rPr lang="vi-VN" sz="2500" b="1" dirty="0" smtClean="0">
                <a:solidFill>
                  <a:srgbClr val="002060"/>
                </a:solidFill>
                <a:latin typeface="Tahoma" panose="020B0604030504040204" pitchFamily="34" charset="0"/>
                <a:cs typeface="Tahoma" panose="020B0604030504040204" pitchFamily="34" charset="0"/>
              </a:rPr>
              <a:t>Ở CẤP TRUNG ƯƠNG</a:t>
            </a:r>
            <a:endParaRPr lang="en-US" altLang="en-US" sz="2500" b="1" dirty="0">
              <a:solidFill>
                <a:srgbClr val="002060"/>
              </a:solidFill>
              <a:latin typeface="Tahoma" panose="020B0604030504040204" pitchFamily="34" charset="0"/>
              <a:cs typeface="Tahoma" panose="020B0604030504040204" pitchFamily="34" charset="0"/>
            </a:endParaRPr>
          </a:p>
        </p:txBody>
      </p:sp>
      <p:sp>
        <p:nvSpPr>
          <p:cNvPr id="2" name="Hexagon 1"/>
          <p:cNvSpPr/>
          <p:nvPr/>
        </p:nvSpPr>
        <p:spPr>
          <a:xfrm>
            <a:off x="3733800" y="3331580"/>
            <a:ext cx="1676400" cy="1371600"/>
          </a:xfrm>
          <a:prstGeom prst="hexag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vi-VN" b="1" dirty="0" smtClean="0">
                <a:solidFill>
                  <a:srgbClr val="FF0000"/>
                </a:solidFill>
                <a:latin typeface="Tahoma" panose="020B0604030504040204" pitchFamily="34" charset="0"/>
                <a:cs typeface="Tahoma" panose="020B0604030504040204" pitchFamily="34" charset="0"/>
              </a:rPr>
              <a:t>CHUYỂN ĐỔI SỐ</a:t>
            </a:r>
            <a:endParaRPr lang="en-US" b="1" dirty="0">
              <a:solidFill>
                <a:srgbClr val="FF0000"/>
              </a:solidFill>
              <a:latin typeface="Tahoma" panose="020B0604030504040204" pitchFamily="34" charset="0"/>
              <a:cs typeface="Tahoma" panose="020B0604030504040204" pitchFamily="34" charset="0"/>
            </a:endParaRPr>
          </a:p>
        </p:txBody>
      </p:sp>
      <p:sp>
        <p:nvSpPr>
          <p:cNvPr id="3" name="Rounded Rectangle 2"/>
          <p:cNvSpPr/>
          <p:nvPr/>
        </p:nvSpPr>
        <p:spPr>
          <a:xfrm>
            <a:off x="76200" y="1303760"/>
            <a:ext cx="4114800" cy="1972840"/>
          </a:xfrm>
          <a:prstGeom prst="roundRect">
            <a:avLst/>
          </a:prstGeom>
          <a:ln>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just"/>
            <a:r>
              <a:rPr lang="en-US" sz="2000" dirty="0" err="1">
                <a:solidFill>
                  <a:srgbClr val="002060"/>
                </a:solidFill>
                <a:latin typeface="Tahoma" panose="020B0604030504040204" pitchFamily="34" charset="0"/>
                <a:cs typeface="Tahoma" panose="020B0604030504040204" pitchFamily="34" charset="0"/>
              </a:rPr>
              <a:t>Thủ</a:t>
            </a:r>
            <a:r>
              <a:rPr lang="en-US" sz="2000" dirty="0">
                <a:solidFill>
                  <a:srgbClr val="002060"/>
                </a:solidFill>
                <a:latin typeface="Tahoma" panose="020B0604030504040204" pitchFamily="34" charset="0"/>
                <a:cs typeface="Tahoma" panose="020B0604030504040204" pitchFamily="34" charset="0"/>
              </a:rPr>
              <a:t> </a:t>
            </a:r>
            <a:r>
              <a:rPr lang="en-US" sz="2000" dirty="0" err="1">
                <a:solidFill>
                  <a:srgbClr val="002060"/>
                </a:solidFill>
                <a:latin typeface="Tahoma" panose="020B0604030504040204" pitchFamily="34" charset="0"/>
                <a:cs typeface="Tahoma" panose="020B0604030504040204" pitchFamily="34" charset="0"/>
              </a:rPr>
              <a:t>tướng</a:t>
            </a:r>
            <a:r>
              <a:rPr lang="en-US" sz="2000" dirty="0">
                <a:solidFill>
                  <a:srgbClr val="002060"/>
                </a:solidFill>
                <a:latin typeface="Tahoma" panose="020B0604030504040204" pitchFamily="34" charset="0"/>
                <a:cs typeface="Tahoma" panose="020B0604030504040204" pitchFamily="34" charset="0"/>
              </a:rPr>
              <a:t> </a:t>
            </a:r>
            <a:r>
              <a:rPr lang="en-US" sz="2000" dirty="0" err="1">
                <a:solidFill>
                  <a:srgbClr val="002060"/>
                </a:solidFill>
                <a:latin typeface="Tahoma" panose="020B0604030504040204" pitchFamily="34" charset="0"/>
                <a:cs typeface="Tahoma" panose="020B0604030504040204" pitchFamily="34" charset="0"/>
              </a:rPr>
              <a:t>Chính</a:t>
            </a:r>
            <a:r>
              <a:rPr lang="en-US" sz="2000" dirty="0">
                <a:solidFill>
                  <a:srgbClr val="002060"/>
                </a:solidFill>
                <a:latin typeface="Tahoma" panose="020B0604030504040204" pitchFamily="34" charset="0"/>
                <a:cs typeface="Tahoma" panose="020B0604030504040204" pitchFamily="34" charset="0"/>
              </a:rPr>
              <a:t> </a:t>
            </a:r>
            <a:r>
              <a:rPr lang="en-US" sz="2000" dirty="0" err="1">
                <a:solidFill>
                  <a:srgbClr val="002060"/>
                </a:solidFill>
                <a:latin typeface="Tahoma" panose="020B0604030504040204" pitchFamily="34" charset="0"/>
                <a:cs typeface="Tahoma" panose="020B0604030504040204" pitchFamily="34" charset="0"/>
              </a:rPr>
              <a:t>phủ</a:t>
            </a:r>
            <a:r>
              <a:rPr lang="en-US" sz="2000" dirty="0">
                <a:solidFill>
                  <a:srgbClr val="002060"/>
                </a:solidFill>
                <a:latin typeface="Tahoma" panose="020B0604030504040204" pitchFamily="34" charset="0"/>
                <a:cs typeface="Tahoma" panose="020B0604030504040204" pitchFamily="34" charset="0"/>
              </a:rPr>
              <a:t> </a:t>
            </a:r>
            <a:r>
              <a:rPr lang="en-US" sz="2000" dirty="0" err="1">
                <a:solidFill>
                  <a:srgbClr val="002060"/>
                </a:solidFill>
                <a:latin typeface="Tahoma" panose="020B0604030504040204" pitchFamily="34" charset="0"/>
                <a:cs typeface="Tahoma" panose="020B0604030504040204" pitchFamily="34" charset="0"/>
              </a:rPr>
              <a:t>đã</a:t>
            </a:r>
            <a:r>
              <a:rPr lang="en-US" sz="2000" dirty="0">
                <a:solidFill>
                  <a:srgbClr val="002060"/>
                </a:solidFill>
                <a:latin typeface="Tahoma" panose="020B0604030504040204" pitchFamily="34" charset="0"/>
                <a:cs typeface="Tahoma" panose="020B0604030504040204" pitchFamily="34" charset="0"/>
              </a:rPr>
              <a:t> </a:t>
            </a:r>
            <a:r>
              <a:rPr lang="en-US" sz="2000" dirty="0" err="1">
                <a:solidFill>
                  <a:srgbClr val="002060"/>
                </a:solidFill>
                <a:latin typeface="Tahoma" panose="020B0604030504040204" pitchFamily="34" charset="0"/>
                <a:cs typeface="Tahoma" panose="020B0604030504040204" pitchFamily="34" charset="0"/>
              </a:rPr>
              <a:t>ký</a:t>
            </a:r>
            <a:r>
              <a:rPr lang="en-US" sz="2000" dirty="0">
                <a:solidFill>
                  <a:srgbClr val="002060"/>
                </a:solidFill>
                <a:latin typeface="Tahoma" panose="020B0604030504040204" pitchFamily="34" charset="0"/>
                <a:cs typeface="Tahoma" panose="020B0604030504040204" pitchFamily="34" charset="0"/>
              </a:rPr>
              <a:t> </a:t>
            </a:r>
            <a:r>
              <a:rPr lang="en-US" sz="2000" dirty="0" err="1">
                <a:solidFill>
                  <a:srgbClr val="002060"/>
                </a:solidFill>
                <a:latin typeface="Tahoma" panose="020B0604030504040204" pitchFamily="34" charset="0"/>
                <a:cs typeface="Tahoma" panose="020B0604030504040204" pitchFamily="34" charset="0"/>
              </a:rPr>
              <a:t>Quyết</a:t>
            </a:r>
            <a:r>
              <a:rPr lang="en-US" sz="2000" dirty="0">
                <a:solidFill>
                  <a:srgbClr val="002060"/>
                </a:solidFill>
                <a:latin typeface="Tahoma" panose="020B0604030504040204" pitchFamily="34" charset="0"/>
                <a:cs typeface="Tahoma" panose="020B0604030504040204" pitchFamily="34" charset="0"/>
              </a:rPr>
              <a:t> </a:t>
            </a:r>
            <a:r>
              <a:rPr lang="en-US" sz="2000" dirty="0" err="1">
                <a:solidFill>
                  <a:srgbClr val="002060"/>
                </a:solidFill>
                <a:latin typeface="Tahoma" panose="020B0604030504040204" pitchFamily="34" charset="0"/>
                <a:cs typeface="Tahoma" panose="020B0604030504040204" pitchFamily="34" charset="0"/>
              </a:rPr>
              <a:t>định</a:t>
            </a:r>
            <a:r>
              <a:rPr lang="en-US" sz="2000" dirty="0">
                <a:solidFill>
                  <a:srgbClr val="002060"/>
                </a:solidFill>
                <a:latin typeface="Tahoma" panose="020B0604030504040204" pitchFamily="34" charset="0"/>
                <a:cs typeface="Tahoma" panose="020B0604030504040204" pitchFamily="34" charset="0"/>
              </a:rPr>
              <a:t> </a:t>
            </a:r>
            <a:r>
              <a:rPr lang="en-US" sz="2000" dirty="0" err="1">
                <a:solidFill>
                  <a:srgbClr val="002060"/>
                </a:solidFill>
                <a:latin typeface="Tahoma" panose="020B0604030504040204" pitchFamily="34" charset="0"/>
                <a:cs typeface="Tahoma" panose="020B0604030504040204" pitchFamily="34" charset="0"/>
              </a:rPr>
              <a:t>số</a:t>
            </a:r>
            <a:r>
              <a:rPr lang="en-US" sz="2000" dirty="0">
                <a:solidFill>
                  <a:srgbClr val="002060"/>
                </a:solidFill>
                <a:latin typeface="Tahoma" panose="020B0604030504040204" pitchFamily="34" charset="0"/>
                <a:cs typeface="Tahoma" panose="020B0604030504040204" pitchFamily="34" charset="0"/>
              </a:rPr>
              <a:t> 749/QĐ-</a:t>
            </a:r>
            <a:r>
              <a:rPr lang="en-US" sz="2000" dirty="0" err="1">
                <a:solidFill>
                  <a:srgbClr val="002060"/>
                </a:solidFill>
                <a:latin typeface="Tahoma" panose="020B0604030504040204" pitchFamily="34" charset="0"/>
                <a:cs typeface="Tahoma" panose="020B0604030504040204" pitchFamily="34" charset="0"/>
              </a:rPr>
              <a:t>TTg</a:t>
            </a:r>
            <a:r>
              <a:rPr lang="en-US" sz="2000" dirty="0">
                <a:solidFill>
                  <a:srgbClr val="002060"/>
                </a:solidFill>
                <a:latin typeface="Tahoma" panose="020B0604030504040204" pitchFamily="34" charset="0"/>
                <a:cs typeface="Tahoma" panose="020B0604030504040204" pitchFamily="34" charset="0"/>
              </a:rPr>
              <a:t> </a:t>
            </a:r>
            <a:r>
              <a:rPr lang="en-US" sz="2000" dirty="0" err="1">
                <a:solidFill>
                  <a:srgbClr val="002060"/>
                </a:solidFill>
                <a:latin typeface="Tahoma" panose="020B0604030504040204" pitchFamily="34" charset="0"/>
                <a:cs typeface="Tahoma" panose="020B0604030504040204" pitchFamily="34" charset="0"/>
              </a:rPr>
              <a:t>ngày</a:t>
            </a:r>
            <a:r>
              <a:rPr lang="en-US" sz="2000" dirty="0">
                <a:solidFill>
                  <a:srgbClr val="002060"/>
                </a:solidFill>
                <a:latin typeface="Tahoma" panose="020B0604030504040204" pitchFamily="34" charset="0"/>
                <a:cs typeface="Tahoma" panose="020B0604030504040204" pitchFamily="34" charset="0"/>
              </a:rPr>
              <a:t> 03/6/2020 </a:t>
            </a:r>
            <a:r>
              <a:rPr lang="en-US" sz="2000" dirty="0" err="1">
                <a:solidFill>
                  <a:srgbClr val="002060"/>
                </a:solidFill>
                <a:latin typeface="Tahoma" panose="020B0604030504040204" pitchFamily="34" charset="0"/>
                <a:cs typeface="Tahoma" panose="020B0604030504040204" pitchFamily="34" charset="0"/>
              </a:rPr>
              <a:t>phê</a:t>
            </a:r>
            <a:r>
              <a:rPr lang="en-US" sz="2000" dirty="0">
                <a:solidFill>
                  <a:srgbClr val="002060"/>
                </a:solidFill>
                <a:latin typeface="Tahoma" panose="020B0604030504040204" pitchFamily="34" charset="0"/>
                <a:cs typeface="Tahoma" panose="020B0604030504040204" pitchFamily="34" charset="0"/>
              </a:rPr>
              <a:t> </a:t>
            </a:r>
            <a:r>
              <a:rPr lang="en-US" sz="2000" dirty="0" err="1">
                <a:solidFill>
                  <a:srgbClr val="002060"/>
                </a:solidFill>
                <a:latin typeface="Tahoma" panose="020B0604030504040204" pitchFamily="34" charset="0"/>
                <a:cs typeface="Tahoma" panose="020B0604030504040204" pitchFamily="34" charset="0"/>
              </a:rPr>
              <a:t>duyệt</a:t>
            </a:r>
            <a:r>
              <a:rPr lang="en-US" sz="2000" dirty="0">
                <a:solidFill>
                  <a:srgbClr val="002060"/>
                </a:solidFill>
                <a:latin typeface="Tahoma" panose="020B0604030504040204" pitchFamily="34" charset="0"/>
                <a:cs typeface="Tahoma" panose="020B0604030504040204" pitchFamily="34" charset="0"/>
              </a:rPr>
              <a:t> </a:t>
            </a:r>
            <a:r>
              <a:rPr lang="en-US" sz="2000" dirty="0" err="1">
                <a:solidFill>
                  <a:srgbClr val="002060"/>
                </a:solidFill>
                <a:latin typeface="Tahoma" panose="020B0604030504040204" pitchFamily="34" charset="0"/>
                <a:cs typeface="Tahoma" panose="020B0604030504040204" pitchFamily="34" charset="0"/>
              </a:rPr>
              <a:t>Chương</a:t>
            </a:r>
            <a:r>
              <a:rPr lang="en-US" sz="2000" dirty="0">
                <a:solidFill>
                  <a:srgbClr val="002060"/>
                </a:solidFill>
                <a:latin typeface="Tahoma" panose="020B0604030504040204" pitchFamily="34" charset="0"/>
                <a:cs typeface="Tahoma" panose="020B0604030504040204" pitchFamily="34" charset="0"/>
              </a:rPr>
              <a:t> </a:t>
            </a:r>
            <a:r>
              <a:rPr lang="en-US" sz="2000" dirty="0" err="1">
                <a:solidFill>
                  <a:srgbClr val="002060"/>
                </a:solidFill>
                <a:latin typeface="Tahoma" panose="020B0604030504040204" pitchFamily="34" charset="0"/>
                <a:cs typeface="Tahoma" panose="020B0604030504040204" pitchFamily="34" charset="0"/>
              </a:rPr>
              <a:t>trình</a:t>
            </a:r>
            <a:r>
              <a:rPr lang="en-US" sz="2000" dirty="0">
                <a:solidFill>
                  <a:srgbClr val="002060"/>
                </a:solidFill>
                <a:latin typeface="Tahoma" panose="020B0604030504040204" pitchFamily="34" charset="0"/>
                <a:cs typeface="Tahoma" panose="020B0604030504040204" pitchFamily="34" charset="0"/>
              </a:rPr>
              <a:t> </a:t>
            </a:r>
            <a:r>
              <a:rPr lang="en-US" sz="2000" dirty="0" err="1">
                <a:solidFill>
                  <a:srgbClr val="002060"/>
                </a:solidFill>
                <a:latin typeface="Tahoma" panose="020B0604030504040204" pitchFamily="34" charset="0"/>
                <a:cs typeface="Tahoma" panose="020B0604030504040204" pitchFamily="34" charset="0"/>
              </a:rPr>
              <a:t>Chuyển</a:t>
            </a:r>
            <a:r>
              <a:rPr lang="en-US" sz="2000" dirty="0">
                <a:solidFill>
                  <a:srgbClr val="002060"/>
                </a:solidFill>
                <a:latin typeface="Tahoma" panose="020B0604030504040204" pitchFamily="34" charset="0"/>
                <a:cs typeface="Tahoma" panose="020B0604030504040204" pitchFamily="34" charset="0"/>
              </a:rPr>
              <a:t> </a:t>
            </a:r>
            <a:r>
              <a:rPr lang="en-US" sz="2000" dirty="0" err="1">
                <a:solidFill>
                  <a:srgbClr val="002060"/>
                </a:solidFill>
                <a:latin typeface="Tahoma" panose="020B0604030504040204" pitchFamily="34" charset="0"/>
                <a:cs typeface="Tahoma" panose="020B0604030504040204" pitchFamily="34" charset="0"/>
              </a:rPr>
              <a:t>đổi</a:t>
            </a:r>
            <a:r>
              <a:rPr lang="en-US" sz="2000" dirty="0">
                <a:solidFill>
                  <a:srgbClr val="002060"/>
                </a:solidFill>
                <a:latin typeface="Tahoma" panose="020B0604030504040204" pitchFamily="34" charset="0"/>
                <a:cs typeface="Tahoma" panose="020B0604030504040204" pitchFamily="34" charset="0"/>
              </a:rPr>
              <a:t> </a:t>
            </a:r>
            <a:r>
              <a:rPr lang="en-US" sz="2000" dirty="0" err="1">
                <a:solidFill>
                  <a:srgbClr val="002060"/>
                </a:solidFill>
                <a:latin typeface="Tahoma" panose="020B0604030504040204" pitchFamily="34" charset="0"/>
                <a:cs typeface="Tahoma" panose="020B0604030504040204" pitchFamily="34" charset="0"/>
              </a:rPr>
              <a:t>số</a:t>
            </a:r>
            <a:r>
              <a:rPr lang="en-US" sz="2000" dirty="0">
                <a:solidFill>
                  <a:srgbClr val="002060"/>
                </a:solidFill>
                <a:latin typeface="Tahoma" panose="020B0604030504040204" pitchFamily="34" charset="0"/>
                <a:cs typeface="Tahoma" panose="020B0604030504040204" pitchFamily="34" charset="0"/>
              </a:rPr>
              <a:t> </a:t>
            </a:r>
            <a:r>
              <a:rPr lang="en-US" sz="2000" dirty="0" err="1">
                <a:solidFill>
                  <a:srgbClr val="002060"/>
                </a:solidFill>
                <a:latin typeface="Tahoma" panose="020B0604030504040204" pitchFamily="34" charset="0"/>
                <a:cs typeface="Tahoma" panose="020B0604030504040204" pitchFamily="34" charset="0"/>
              </a:rPr>
              <a:t>quốc</a:t>
            </a:r>
            <a:r>
              <a:rPr lang="en-US" sz="2000" dirty="0">
                <a:solidFill>
                  <a:srgbClr val="002060"/>
                </a:solidFill>
                <a:latin typeface="Tahoma" panose="020B0604030504040204" pitchFamily="34" charset="0"/>
                <a:cs typeface="Tahoma" panose="020B0604030504040204" pitchFamily="34" charset="0"/>
              </a:rPr>
              <a:t> </a:t>
            </a:r>
            <a:r>
              <a:rPr lang="en-US" sz="2000" dirty="0" err="1">
                <a:solidFill>
                  <a:srgbClr val="002060"/>
                </a:solidFill>
                <a:latin typeface="Tahoma" panose="020B0604030504040204" pitchFamily="34" charset="0"/>
                <a:cs typeface="Tahoma" panose="020B0604030504040204" pitchFamily="34" charset="0"/>
              </a:rPr>
              <a:t>gia</a:t>
            </a:r>
            <a:r>
              <a:rPr lang="en-US" sz="2000" dirty="0">
                <a:solidFill>
                  <a:srgbClr val="002060"/>
                </a:solidFill>
                <a:latin typeface="Tahoma" panose="020B0604030504040204" pitchFamily="34" charset="0"/>
                <a:cs typeface="Tahoma" panose="020B0604030504040204" pitchFamily="34" charset="0"/>
              </a:rPr>
              <a:t> </a:t>
            </a:r>
            <a:r>
              <a:rPr lang="en-US" sz="2000" dirty="0" err="1">
                <a:solidFill>
                  <a:srgbClr val="002060"/>
                </a:solidFill>
                <a:latin typeface="Tahoma" panose="020B0604030504040204" pitchFamily="34" charset="0"/>
                <a:cs typeface="Tahoma" panose="020B0604030504040204" pitchFamily="34" charset="0"/>
              </a:rPr>
              <a:t>đến</a:t>
            </a:r>
            <a:r>
              <a:rPr lang="en-US" sz="2000" dirty="0">
                <a:solidFill>
                  <a:srgbClr val="002060"/>
                </a:solidFill>
                <a:latin typeface="Tahoma" panose="020B0604030504040204" pitchFamily="34" charset="0"/>
                <a:cs typeface="Tahoma" panose="020B0604030504040204" pitchFamily="34" charset="0"/>
              </a:rPr>
              <a:t> </a:t>
            </a:r>
            <a:r>
              <a:rPr lang="en-US" sz="2000" dirty="0" err="1">
                <a:solidFill>
                  <a:srgbClr val="002060"/>
                </a:solidFill>
                <a:latin typeface="Tahoma" panose="020B0604030504040204" pitchFamily="34" charset="0"/>
                <a:cs typeface="Tahoma" panose="020B0604030504040204" pitchFamily="34" charset="0"/>
              </a:rPr>
              <a:t>năm</a:t>
            </a:r>
            <a:r>
              <a:rPr lang="en-US" sz="2000" dirty="0">
                <a:solidFill>
                  <a:srgbClr val="002060"/>
                </a:solidFill>
                <a:latin typeface="Tahoma" panose="020B0604030504040204" pitchFamily="34" charset="0"/>
                <a:cs typeface="Tahoma" panose="020B0604030504040204" pitchFamily="34" charset="0"/>
              </a:rPr>
              <a:t> 2025, </a:t>
            </a:r>
            <a:r>
              <a:rPr lang="en-US" sz="2000" dirty="0" err="1">
                <a:solidFill>
                  <a:srgbClr val="002060"/>
                </a:solidFill>
                <a:latin typeface="Tahoma" panose="020B0604030504040204" pitchFamily="34" charset="0"/>
                <a:cs typeface="Tahoma" panose="020B0604030504040204" pitchFamily="34" charset="0"/>
              </a:rPr>
              <a:t>định</a:t>
            </a:r>
            <a:r>
              <a:rPr lang="en-US" sz="2000" dirty="0">
                <a:solidFill>
                  <a:srgbClr val="002060"/>
                </a:solidFill>
                <a:latin typeface="Tahoma" panose="020B0604030504040204" pitchFamily="34" charset="0"/>
                <a:cs typeface="Tahoma" panose="020B0604030504040204" pitchFamily="34" charset="0"/>
              </a:rPr>
              <a:t> </a:t>
            </a:r>
            <a:r>
              <a:rPr lang="en-US" sz="2000" dirty="0" err="1">
                <a:solidFill>
                  <a:srgbClr val="002060"/>
                </a:solidFill>
                <a:latin typeface="Tahoma" panose="020B0604030504040204" pitchFamily="34" charset="0"/>
                <a:cs typeface="Tahoma" panose="020B0604030504040204" pitchFamily="34" charset="0"/>
              </a:rPr>
              <a:t>hướng</a:t>
            </a:r>
            <a:r>
              <a:rPr lang="en-US" sz="2000" dirty="0">
                <a:solidFill>
                  <a:srgbClr val="002060"/>
                </a:solidFill>
                <a:latin typeface="Tahoma" panose="020B0604030504040204" pitchFamily="34" charset="0"/>
                <a:cs typeface="Tahoma" panose="020B0604030504040204" pitchFamily="34" charset="0"/>
              </a:rPr>
              <a:t> </a:t>
            </a:r>
            <a:r>
              <a:rPr lang="en-US" sz="2000" dirty="0" err="1">
                <a:solidFill>
                  <a:srgbClr val="002060"/>
                </a:solidFill>
                <a:latin typeface="Tahoma" panose="020B0604030504040204" pitchFamily="34" charset="0"/>
                <a:cs typeface="Tahoma" panose="020B0604030504040204" pitchFamily="34" charset="0"/>
              </a:rPr>
              <a:t>đến</a:t>
            </a:r>
            <a:r>
              <a:rPr lang="en-US" sz="2000" dirty="0">
                <a:solidFill>
                  <a:srgbClr val="002060"/>
                </a:solidFill>
                <a:latin typeface="Tahoma" panose="020B0604030504040204" pitchFamily="34" charset="0"/>
                <a:cs typeface="Tahoma" panose="020B0604030504040204" pitchFamily="34" charset="0"/>
              </a:rPr>
              <a:t> </a:t>
            </a:r>
            <a:r>
              <a:rPr lang="en-US" sz="2000" dirty="0" err="1">
                <a:solidFill>
                  <a:srgbClr val="002060"/>
                </a:solidFill>
                <a:latin typeface="Tahoma" panose="020B0604030504040204" pitchFamily="34" charset="0"/>
                <a:cs typeface="Tahoma" panose="020B0604030504040204" pitchFamily="34" charset="0"/>
              </a:rPr>
              <a:t>năm</a:t>
            </a:r>
            <a:r>
              <a:rPr lang="en-US" sz="2000" dirty="0">
                <a:solidFill>
                  <a:srgbClr val="002060"/>
                </a:solidFill>
                <a:latin typeface="Tahoma" panose="020B0604030504040204" pitchFamily="34" charset="0"/>
                <a:cs typeface="Tahoma" panose="020B0604030504040204" pitchFamily="34" charset="0"/>
              </a:rPr>
              <a:t> 2030</a:t>
            </a:r>
          </a:p>
        </p:txBody>
      </p:sp>
      <p:sp>
        <p:nvSpPr>
          <p:cNvPr id="11" name="Rounded Rectangle 10"/>
          <p:cNvSpPr/>
          <p:nvPr/>
        </p:nvSpPr>
        <p:spPr>
          <a:xfrm>
            <a:off x="76200" y="4808960"/>
            <a:ext cx="4114800" cy="1972840"/>
          </a:xfrm>
          <a:prstGeom prst="roundRect">
            <a:avLst/>
          </a:prstGeom>
          <a:ln>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just"/>
            <a:r>
              <a:rPr lang="en-US" sz="2000" dirty="0" err="1">
                <a:solidFill>
                  <a:srgbClr val="002060"/>
                </a:solidFill>
                <a:latin typeface="Tahoma" panose="020B0604030504040204" pitchFamily="34" charset="0"/>
                <a:cs typeface="Tahoma" panose="020B0604030504040204" pitchFamily="34" charset="0"/>
              </a:rPr>
              <a:t>Bộ</a:t>
            </a:r>
            <a:r>
              <a:rPr lang="en-US" sz="2000" dirty="0">
                <a:solidFill>
                  <a:srgbClr val="002060"/>
                </a:solidFill>
                <a:latin typeface="Tahoma" panose="020B0604030504040204" pitchFamily="34" charset="0"/>
                <a:cs typeface="Tahoma" panose="020B0604030504040204" pitchFamily="34" charset="0"/>
              </a:rPr>
              <a:t> </a:t>
            </a:r>
            <a:r>
              <a:rPr lang="en-US" sz="2000" dirty="0" err="1">
                <a:solidFill>
                  <a:srgbClr val="002060"/>
                </a:solidFill>
                <a:latin typeface="Tahoma" panose="020B0604030504040204" pitchFamily="34" charset="0"/>
                <a:cs typeface="Tahoma" panose="020B0604030504040204" pitchFamily="34" charset="0"/>
              </a:rPr>
              <a:t>Thông</a:t>
            </a:r>
            <a:r>
              <a:rPr lang="en-US" sz="2000" dirty="0">
                <a:solidFill>
                  <a:srgbClr val="002060"/>
                </a:solidFill>
                <a:latin typeface="Tahoma" panose="020B0604030504040204" pitchFamily="34" charset="0"/>
                <a:cs typeface="Tahoma" panose="020B0604030504040204" pitchFamily="34" charset="0"/>
              </a:rPr>
              <a:t> tin </a:t>
            </a:r>
            <a:r>
              <a:rPr lang="en-US" sz="2000" dirty="0" err="1">
                <a:solidFill>
                  <a:srgbClr val="002060"/>
                </a:solidFill>
                <a:latin typeface="Tahoma" panose="020B0604030504040204" pitchFamily="34" charset="0"/>
                <a:cs typeface="Tahoma" panose="020B0604030504040204" pitchFamily="34" charset="0"/>
              </a:rPr>
              <a:t>và</a:t>
            </a:r>
            <a:r>
              <a:rPr lang="en-US" sz="2000" dirty="0">
                <a:solidFill>
                  <a:srgbClr val="002060"/>
                </a:solidFill>
                <a:latin typeface="Tahoma" panose="020B0604030504040204" pitchFamily="34" charset="0"/>
                <a:cs typeface="Tahoma" panose="020B0604030504040204" pitchFamily="34" charset="0"/>
              </a:rPr>
              <a:t> </a:t>
            </a:r>
            <a:r>
              <a:rPr lang="en-US" sz="2000" dirty="0" err="1">
                <a:solidFill>
                  <a:srgbClr val="002060"/>
                </a:solidFill>
                <a:latin typeface="Tahoma" panose="020B0604030504040204" pitchFamily="34" charset="0"/>
                <a:cs typeface="Tahoma" panose="020B0604030504040204" pitchFamily="34" charset="0"/>
              </a:rPr>
              <a:t>Truyền</a:t>
            </a:r>
            <a:r>
              <a:rPr lang="en-US" sz="2000" dirty="0">
                <a:solidFill>
                  <a:srgbClr val="002060"/>
                </a:solidFill>
                <a:latin typeface="Tahoma" panose="020B0604030504040204" pitchFamily="34" charset="0"/>
                <a:cs typeface="Tahoma" panose="020B0604030504040204" pitchFamily="34" charset="0"/>
              </a:rPr>
              <a:t> </a:t>
            </a:r>
            <a:r>
              <a:rPr lang="en-US" sz="2000" dirty="0" err="1">
                <a:solidFill>
                  <a:srgbClr val="002060"/>
                </a:solidFill>
                <a:latin typeface="Tahoma" panose="020B0604030504040204" pitchFamily="34" charset="0"/>
                <a:cs typeface="Tahoma" panose="020B0604030504040204" pitchFamily="34" charset="0"/>
              </a:rPr>
              <a:t>thông</a:t>
            </a:r>
            <a:r>
              <a:rPr lang="en-US" sz="2000" dirty="0">
                <a:solidFill>
                  <a:srgbClr val="002060"/>
                </a:solidFill>
                <a:latin typeface="Tahoma" panose="020B0604030504040204" pitchFamily="34" charset="0"/>
                <a:cs typeface="Tahoma" panose="020B0604030504040204" pitchFamily="34" charset="0"/>
              </a:rPr>
              <a:t> ban </a:t>
            </a:r>
            <a:r>
              <a:rPr lang="en-US" sz="2000" dirty="0" err="1">
                <a:solidFill>
                  <a:srgbClr val="002060"/>
                </a:solidFill>
                <a:latin typeface="Tahoma" panose="020B0604030504040204" pitchFamily="34" charset="0"/>
                <a:cs typeface="Tahoma" panose="020B0604030504040204" pitchFamily="34" charset="0"/>
              </a:rPr>
              <a:t>hành</a:t>
            </a:r>
            <a:r>
              <a:rPr lang="en-US" sz="2000" dirty="0">
                <a:solidFill>
                  <a:srgbClr val="002060"/>
                </a:solidFill>
                <a:latin typeface="Tahoma" panose="020B0604030504040204" pitchFamily="34" charset="0"/>
                <a:cs typeface="Tahoma" panose="020B0604030504040204" pitchFamily="34" charset="0"/>
              </a:rPr>
              <a:t> </a:t>
            </a:r>
            <a:r>
              <a:rPr lang="en-US" sz="2000" dirty="0" err="1">
                <a:solidFill>
                  <a:srgbClr val="002060"/>
                </a:solidFill>
                <a:latin typeface="Tahoma" panose="020B0604030504040204" pitchFamily="34" charset="0"/>
                <a:cs typeface="Tahoma" panose="020B0604030504040204" pitchFamily="34" charset="0"/>
              </a:rPr>
              <a:t>Quyết</a:t>
            </a:r>
            <a:r>
              <a:rPr lang="en-US" sz="2000" dirty="0">
                <a:solidFill>
                  <a:srgbClr val="002060"/>
                </a:solidFill>
                <a:latin typeface="Tahoma" panose="020B0604030504040204" pitchFamily="34" charset="0"/>
                <a:cs typeface="Tahoma" panose="020B0604030504040204" pitchFamily="34" charset="0"/>
              </a:rPr>
              <a:t> </a:t>
            </a:r>
            <a:r>
              <a:rPr lang="en-US" sz="2000" dirty="0" err="1">
                <a:solidFill>
                  <a:srgbClr val="002060"/>
                </a:solidFill>
                <a:latin typeface="Tahoma" panose="020B0604030504040204" pitchFamily="34" charset="0"/>
                <a:cs typeface="Tahoma" panose="020B0604030504040204" pitchFamily="34" charset="0"/>
              </a:rPr>
              <a:t>định</a:t>
            </a:r>
            <a:r>
              <a:rPr lang="en-US" sz="2000" dirty="0">
                <a:solidFill>
                  <a:srgbClr val="002060"/>
                </a:solidFill>
                <a:latin typeface="Tahoma" panose="020B0604030504040204" pitchFamily="34" charset="0"/>
                <a:cs typeface="Tahoma" panose="020B0604030504040204" pitchFamily="34" charset="0"/>
              </a:rPr>
              <a:t> </a:t>
            </a:r>
            <a:r>
              <a:rPr lang="en-US" sz="2000" dirty="0" err="1">
                <a:solidFill>
                  <a:srgbClr val="002060"/>
                </a:solidFill>
                <a:latin typeface="Tahoma" panose="020B0604030504040204" pitchFamily="34" charset="0"/>
                <a:cs typeface="Tahoma" panose="020B0604030504040204" pitchFamily="34" charset="0"/>
              </a:rPr>
              <a:t>số</a:t>
            </a:r>
            <a:r>
              <a:rPr lang="en-US" sz="2000" dirty="0">
                <a:solidFill>
                  <a:srgbClr val="002060"/>
                </a:solidFill>
                <a:latin typeface="Tahoma" panose="020B0604030504040204" pitchFamily="34" charset="0"/>
                <a:cs typeface="Tahoma" panose="020B0604030504040204" pitchFamily="34" charset="0"/>
              </a:rPr>
              <a:t> 377/QĐ-BTTTT </a:t>
            </a:r>
            <a:r>
              <a:rPr lang="en-US" sz="2000" dirty="0" err="1">
                <a:solidFill>
                  <a:srgbClr val="002060"/>
                </a:solidFill>
                <a:latin typeface="Tahoma" panose="020B0604030504040204" pitchFamily="34" charset="0"/>
                <a:cs typeface="Tahoma" panose="020B0604030504040204" pitchFamily="34" charset="0"/>
              </a:rPr>
              <a:t>ngày</a:t>
            </a:r>
            <a:r>
              <a:rPr lang="en-US" sz="2000" dirty="0">
                <a:solidFill>
                  <a:srgbClr val="002060"/>
                </a:solidFill>
                <a:latin typeface="Tahoma" panose="020B0604030504040204" pitchFamily="34" charset="0"/>
                <a:cs typeface="Tahoma" panose="020B0604030504040204" pitchFamily="34" charset="0"/>
              </a:rPr>
              <a:t> 26/03/2021 </a:t>
            </a:r>
            <a:r>
              <a:rPr lang="en-US" sz="2000" dirty="0" err="1">
                <a:solidFill>
                  <a:srgbClr val="002060"/>
                </a:solidFill>
                <a:latin typeface="Tahoma" panose="020B0604030504040204" pitchFamily="34" charset="0"/>
                <a:cs typeface="Tahoma" panose="020B0604030504040204" pitchFamily="34" charset="0"/>
              </a:rPr>
              <a:t>phê</a:t>
            </a:r>
            <a:r>
              <a:rPr lang="en-US" sz="2000" dirty="0">
                <a:solidFill>
                  <a:srgbClr val="002060"/>
                </a:solidFill>
                <a:latin typeface="Tahoma" panose="020B0604030504040204" pitchFamily="34" charset="0"/>
                <a:cs typeface="Tahoma" panose="020B0604030504040204" pitchFamily="34" charset="0"/>
              </a:rPr>
              <a:t> </a:t>
            </a:r>
            <a:r>
              <a:rPr lang="en-US" sz="2000" dirty="0" err="1">
                <a:solidFill>
                  <a:srgbClr val="002060"/>
                </a:solidFill>
                <a:latin typeface="Tahoma" panose="020B0604030504040204" pitchFamily="34" charset="0"/>
                <a:cs typeface="Tahoma" panose="020B0604030504040204" pitchFamily="34" charset="0"/>
              </a:rPr>
              <a:t>duyệt</a:t>
            </a:r>
            <a:r>
              <a:rPr lang="en-US" sz="2000" dirty="0">
                <a:solidFill>
                  <a:srgbClr val="002060"/>
                </a:solidFill>
                <a:latin typeface="Tahoma" panose="020B0604030504040204" pitchFamily="34" charset="0"/>
                <a:cs typeface="Tahoma" panose="020B0604030504040204" pitchFamily="34" charset="0"/>
              </a:rPr>
              <a:t> </a:t>
            </a:r>
            <a:r>
              <a:rPr lang="en-US" sz="2000" dirty="0" err="1">
                <a:solidFill>
                  <a:srgbClr val="002060"/>
                </a:solidFill>
                <a:latin typeface="Tahoma" panose="020B0604030504040204" pitchFamily="34" charset="0"/>
                <a:cs typeface="Tahoma" panose="020B0604030504040204" pitchFamily="34" charset="0"/>
              </a:rPr>
              <a:t>Chương</a:t>
            </a:r>
            <a:r>
              <a:rPr lang="en-US" sz="2000" dirty="0">
                <a:solidFill>
                  <a:srgbClr val="002060"/>
                </a:solidFill>
                <a:latin typeface="Tahoma" panose="020B0604030504040204" pitchFamily="34" charset="0"/>
                <a:cs typeface="Tahoma" panose="020B0604030504040204" pitchFamily="34" charset="0"/>
              </a:rPr>
              <a:t> </a:t>
            </a:r>
            <a:r>
              <a:rPr lang="en-US" sz="2000" dirty="0" err="1">
                <a:solidFill>
                  <a:srgbClr val="002060"/>
                </a:solidFill>
                <a:latin typeface="Tahoma" panose="020B0604030504040204" pitchFamily="34" charset="0"/>
                <a:cs typeface="Tahoma" panose="020B0604030504040204" pitchFamily="34" charset="0"/>
              </a:rPr>
              <a:t>trình</a:t>
            </a:r>
            <a:r>
              <a:rPr lang="en-US" sz="2000" dirty="0">
                <a:solidFill>
                  <a:srgbClr val="002060"/>
                </a:solidFill>
                <a:latin typeface="Tahoma" panose="020B0604030504040204" pitchFamily="34" charset="0"/>
                <a:cs typeface="Tahoma" panose="020B0604030504040204" pitchFamily="34" charset="0"/>
              </a:rPr>
              <a:t> </a:t>
            </a:r>
            <a:r>
              <a:rPr lang="en-US" sz="2000" dirty="0" err="1">
                <a:solidFill>
                  <a:srgbClr val="002060"/>
                </a:solidFill>
                <a:latin typeface="Tahoma" panose="020B0604030504040204" pitchFamily="34" charset="0"/>
                <a:cs typeface="Tahoma" panose="020B0604030504040204" pitchFamily="34" charset="0"/>
              </a:rPr>
              <a:t>hỗ</a:t>
            </a:r>
            <a:r>
              <a:rPr lang="en-US" sz="2000" dirty="0">
                <a:solidFill>
                  <a:srgbClr val="002060"/>
                </a:solidFill>
                <a:latin typeface="Tahoma" panose="020B0604030504040204" pitchFamily="34" charset="0"/>
                <a:cs typeface="Tahoma" panose="020B0604030504040204" pitchFamily="34" charset="0"/>
              </a:rPr>
              <a:t> </a:t>
            </a:r>
            <a:r>
              <a:rPr lang="en-US" sz="2000" dirty="0" err="1">
                <a:solidFill>
                  <a:srgbClr val="002060"/>
                </a:solidFill>
                <a:latin typeface="Tahoma" panose="020B0604030504040204" pitchFamily="34" charset="0"/>
                <a:cs typeface="Tahoma" panose="020B0604030504040204" pitchFamily="34" charset="0"/>
              </a:rPr>
              <a:t>trợ</a:t>
            </a:r>
            <a:r>
              <a:rPr lang="en-US" sz="2000" dirty="0">
                <a:solidFill>
                  <a:srgbClr val="002060"/>
                </a:solidFill>
                <a:latin typeface="Tahoma" panose="020B0604030504040204" pitchFamily="34" charset="0"/>
                <a:cs typeface="Tahoma" panose="020B0604030504040204" pitchFamily="34" charset="0"/>
              </a:rPr>
              <a:t> DNVVN </a:t>
            </a:r>
            <a:r>
              <a:rPr lang="en-US" sz="2000" dirty="0" err="1">
                <a:solidFill>
                  <a:srgbClr val="002060"/>
                </a:solidFill>
                <a:latin typeface="Tahoma" panose="020B0604030504040204" pitchFamily="34" charset="0"/>
                <a:cs typeface="Tahoma" panose="020B0604030504040204" pitchFamily="34" charset="0"/>
              </a:rPr>
              <a:t>tham</a:t>
            </a:r>
            <a:r>
              <a:rPr lang="en-US" sz="2000" dirty="0">
                <a:solidFill>
                  <a:srgbClr val="002060"/>
                </a:solidFill>
                <a:latin typeface="Tahoma" panose="020B0604030504040204" pitchFamily="34" charset="0"/>
                <a:cs typeface="Tahoma" panose="020B0604030504040204" pitchFamily="34" charset="0"/>
              </a:rPr>
              <a:t> </a:t>
            </a:r>
            <a:r>
              <a:rPr lang="en-US" sz="2000" dirty="0" err="1">
                <a:solidFill>
                  <a:srgbClr val="002060"/>
                </a:solidFill>
                <a:latin typeface="Tahoma" panose="020B0604030504040204" pitchFamily="34" charset="0"/>
                <a:cs typeface="Tahoma" panose="020B0604030504040204" pitchFamily="34" charset="0"/>
              </a:rPr>
              <a:t>gia</a:t>
            </a:r>
            <a:r>
              <a:rPr lang="en-US" sz="2000" dirty="0">
                <a:solidFill>
                  <a:srgbClr val="002060"/>
                </a:solidFill>
                <a:latin typeface="Tahoma" panose="020B0604030504040204" pitchFamily="34" charset="0"/>
                <a:cs typeface="Tahoma" panose="020B0604030504040204" pitchFamily="34" charset="0"/>
              </a:rPr>
              <a:t> </a:t>
            </a:r>
            <a:r>
              <a:rPr lang="en-US" sz="2000" dirty="0" err="1">
                <a:solidFill>
                  <a:srgbClr val="002060"/>
                </a:solidFill>
                <a:latin typeface="Tahoma" panose="020B0604030504040204" pitchFamily="34" charset="0"/>
                <a:cs typeface="Tahoma" panose="020B0604030504040204" pitchFamily="34" charset="0"/>
              </a:rPr>
              <a:t>chuyển</a:t>
            </a:r>
            <a:r>
              <a:rPr lang="en-US" sz="2000" dirty="0">
                <a:solidFill>
                  <a:srgbClr val="002060"/>
                </a:solidFill>
                <a:latin typeface="Tahoma" panose="020B0604030504040204" pitchFamily="34" charset="0"/>
                <a:cs typeface="Tahoma" panose="020B0604030504040204" pitchFamily="34" charset="0"/>
              </a:rPr>
              <a:t> </a:t>
            </a:r>
            <a:r>
              <a:rPr lang="en-US" sz="2000" dirty="0" err="1">
                <a:solidFill>
                  <a:srgbClr val="002060"/>
                </a:solidFill>
                <a:latin typeface="Tahoma" panose="020B0604030504040204" pitchFamily="34" charset="0"/>
                <a:cs typeface="Tahoma" panose="020B0604030504040204" pitchFamily="34" charset="0"/>
              </a:rPr>
              <a:t>đổi</a:t>
            </a:r>
            <a:r>
              <a:rPr lang="en-US" sz="2000" dirty="0">
                <a:solidFill>
                  <a:srgbClr val="002060"/>
                </a:solidFill>
                <a:latin typeface="Tahoma" panose="020B0604030504040204" pitchFamily="34" charset="0"/>
                <a:cs typeface="Tahoma" panose="020B0604030504040204" pitchFamily="34" charset="0"/>
              </a:rPr>
              <a:t> </a:t>
            </a:r>
            <a:r>
              <a:rPr lang="en-US" sz="2000" dirty="0" err="1">
                <a:solidFill>
                  <a:srgbClr val="002060"/>
                </a:solidFill>
                <a:latin typeface="Tahoma" panose="020B0604030504040204" pitchFamily="34" charset="0"/>
                <a:cs typeface="Tahoma" panose="020B0604030504040204" pitchFamily="34" charset="0"/>
              </a:rPr>
              <a:t>số</a:t>
            </a:r>
            <a:endParaRPr lang="en-US" sz="2000" dirty="0">
              <a:solidFill>
                <a:srgbClr val="002060"/>
              </a:solidFill>
              <a:latin typeface="Tahoma" panose="020B0604030504040204" pitchFamily="34" charset="0"/>
              <a:cs typeface="Tahoma" panose="020B0604030504040204" pitchFamily="34" charset="0"/>
            </a:endParaRPr>
          </a:p>
        </p:txBody>
      </p:sp>
      <p:sp>
        <p:nvSpPr>
          <p:cNvPr id="12" name="Rounded Rectangle 11"/>
          <p:cNvSpPr/>
          <p:nvPr/>
        </p:nvSpPr>
        <p:spPr>
          <a:xfrm>
            <a:off x="4876800" y="1295400"/>
            <a:ext cx="4114800" cy="1972840"/>
          </a:xfrm>
          <a:prstGeom prst="roundRect">
            <a:avLst/>
          </a:prstGeom>
          <a:ln>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just"/>
            <a:r>
              <a:rPr lang="en-US" sz="2000" dirty="0" err="1">
                <a:solidFill>
                  <a:srgbClr val="002060"/>
                </a:solidFill>
                <a:latin typeface="Tahoma" panose="020B0604030504040204" pitchFamily="34" charset="0"/>
                <a:cs typeface="Tahoma" panose="020B0604030504040204" pitchFamily="34" charset="0"/>
              </a:rPr>
              <a:t>Bộ</a:t>
            </a:r>
            <a:r>
              <a:rPr lang="en-US" sz="2000" dirty="0">
                <a:solidFill>
                  <a:srgbClr val="002060"/>
                </a:solidFill>
                <a:latin typeface="Tahoma" panose="020B0604030504040204" pitchFamily="34" charset="0"/>
                <a:cs typeface="Tahoma" panose="020B0604030504040204" pitchFamily="34" charset="0"/>
              </a:rPr>
              <a:t> </a:t>
            </a:r>
            <a:r>
              <a:rPr lang="en-US" sz="2000" dirty="0" err="1">
                <a:solidFill>
                  <a:srgbClr val="002060"/>
                </a:solidFill>
                <a:latin typeface="Tahoma" panose="020B0604030504040204" pitchFamily="34" charset="0"/>
                <a:cs typeface="Tahoma" panose="020B0604030504040204" pitchFamily="34" charset="0"/>
              </a:rPr>
              <a:t>Kế</a:t>
            </a:r>
            <a:r>
              <a:rPr lang="en-US" sz="2000" dirty="0">
                <a:solidFill>
                  <a:srgbClr val="002060"/>
                </a:solidFill>
                <a:latin typeface="Tahoma" panose="020B0604030504040204" pitchFamily="34" charset="0"/>
                <a:cs typeface="Tahoma" panose="020B0604030504040204" pitchFamily="34" charset="0"/>
              </a:rPr>
              <a:t> </a:t>
            </a:r>
            <a:r>
              <a:rPr lang="en-US" sz="2000" dirty="0" err="1">
                <a:solidFill>
                  <a:srgbClr val="002060"/>
                </a:solidFill>
                <a:latin typeface="Tahoma" panose="020B0604030504040204" pitchFamily="34" charset="0"/>
                <a:cs typeface="Tahoma" panose="020B0604030504040204" pitchFamily="34" charset="0"/>
              </a:rPr>
              <a:t>hoạch</a:t>
            </a:r>
            <a:r>
              <a:rPr lang="en-US" sz="2000" dirty="0">
                <a:solidFill>
                  <a:srgbClr val="002060"/>
                </a:solidFill>
                <a:latin typeface="Tahoma" panose="020B0604030504040204" pitchFamily="34" charset="0"/>
                <a:cs typeface="Tahoma" panose="020B0604030504040204" pitchFamily="34" charset="0"/>
              </a:rPr>
              <a:t> </a:t>
            </a:r>
            <a:r>
              <a:rPr lang="en-US" sz="2000" dirty="0" err="1">
                <a:solidFill>
                  <a:srgbClr val="002060"/>
                </a:solidFill>
                <a:latin typeface="Tahoma" panose="020B0604030504040204" pitchFamily="34" charset="0"/>
                <a:cs typeface="Tahoma" panose="020B0604030504040204" pitchFamily="34" charset="0"/>
              </a:rPr>
              <a:t>và</a:t>
            </a:r>
            <a:r>
              <a:rPr lang="en-US" sz="2000" dirty="0">
                <a:solidFill>
                  <a:srgbClr val="002060"/>
                </a:solidFill>
                <a:latin typeface="Tahoma" panose="020B0604030504040204" pitchFamily="34" charset="0"/>
                <a:cs typeface="Tahoma" panose="020B0604030504040204" pitchFamily="34" charset="0"/>
              </a:rPr>
              <a:t> </a:t>
            </a:r>
            <a:r>
              <a:rPr lang="en-US" sz="2000" dirty="0" err="1">
                <a:solidFill>
                  <a:srgbClr val="002060"/>
                </a:solidFill>
                <a:latin typeface="Tahoma" panose="020B0604030504040204" pitchFamily="34" charset="0"/>
                <a:cs typeface="Tahoma" panose="020B0604030504040204" pitchFamily="34" charset="0"/>
              </a:rPr>
              <a:t>Đầu</a:t>
            </a:r>
            <a:r>
              <a:rPr lang="en-US" sz="2000" dirty="0">
                <a:solidFill>
                  <a:srgbClr val="002060"/>
                </a:solidFill>
                <a:latin typeface="Tahoma" panose="020B0604030504040204" pitchFamily="34" charset="0"/>
                <a:cs typeface="Tahoma" panose="020B0604030504040204" pitchFamily="34" charset="0"/>
              </a:rPr>
              <a:t> </a:t>
            </a:r>
            <a:r>
              <a:rPr lang="en-US" sz="2000" dirty="0" err="1">
                <a:solidFill>
                  <a:srgbClr val="002060"/>
                </a:solidFill>
                <a:latin typeface="Tahoma" panose="020B0604030504040204" pitchFamily="34" charset="0"/>
                <a:cs typeface="Tahoma" panose="020B0604030504040204" pitchFamily="34" charset="0"/>
              </a:rPr>
              <a:t>tư</a:t>
            </a:r>
            <a:r>
              <a:rPr lang="en-US" sz="2000" dirty="0">
                <a:solidFill>
                  <a:srgbClr val="002060"/>
                </a:solidFill>
                <a:latin typeface="Tahoma" panose="020B0604030504040204" pitchFamily="34" charset="0"/>
                <a:cs typeface="Tahoma" panose="020B0604030504040204" pitchFamily="34" charset="0"/>
              </a:rPr>
              <a:t> ban </a:t>
            </a:r>
            <a:r>
              <a:rPr lang="en-US" sz="2000" dirty="0" err="1">
                <a:solidFill>
                  <a:srgbClr val="002060"/>
                </a:solidFill>
                <a:latin typeface="Tahoma" panose="020B0604030504040204" pitchFamily="34" charset="0"/>
                <a:cs typeface="Tahoma" panose="020B0604030504040204" pitchFamily="34" charset="0"/>
              </a:rPr>
              <a:t>hành</a:t>
            </a:r>
            <a:r>
              <a:rPr lang="en-US" sz="2000" dirty="0">
                <a:solidFill>
                  <a:srgbClr val="002060"/>
                </a:solidFill>
                <a:latin typeface="Tahoma" panose="020B0604030504040204" pitchFamily="34" charset="0"/>
                <a:cs typeface="Tahoma" panose="020B0604030504040204" pitchFamily="34" charset="0"/>
              </a:rPr>
              <a:t> </a:t>
            </a:r>
            <a:r>
              <a:rPr lang="en-US" sz="2000" dirty="0" err="1">
                <a:solidFill>
                  <a:srgbClr val="002060"/>
                </a:solidFill>
                <a:latin typeface="Tahoma" panose="020B0604030504040204" pitchFamily="34" charset="0"/>
                <a:cs typeface="Tahoma" panose="020B0604030504040204" pitchFamily="34" charset="0"/>
              </a:rPr>
              <a:t>Quyết</a:t>
            </a:r>
            <a:r>
              <a:rPr lang="en-US" sz="2000" dirty="0">
                <a:solidFill>
                  <a:srgbClr val="002060"/>
                </a:solidFill>
                <a:latin typeface="Tahoma" panose="020B0604030504040204" pitchFamily="34" charset="0"/>
                <a:cs typeface="Tahoma" panose="020B0604030504040204" pitchFamily="34" charset="0"/>
              </a:rPr>
              <a:t> </a:t>
            </a:r>
            <a:r>
              <a:rPr lang="en-US" sz="2000" dirty="0" err="1">
                <a:solidFill>
                  <a:srgbClr val="002060"/>
                </a:solidFill>
                <a:latin typeface="Tahoma" panose="020B0604030504040204" pitchFamily="34" charset="0"/>
                <a:cs typeface="Tahoma" panose="020B0604030504040204" pitchFamily="34" charset="0"/>
              </a:rPr>
              <a:t>định</a:t>
            </a:r>
            <a:r>
              <a:rPr lang="en-US" sz="2000" dirty="0">
                <a:solidFill>
                  <a:srgbClr val="002060"/>
                </a:solidFill>
                <a:latin typeface="Tahoma" panose="020B0604030504040204" pitchFamily="34" charset="0"/>
                <a:cs typeface="Tahoma" panose="020B0604030504040204" pitchFamily="34" charset="0"/>
              </a:rPr>
              <a:t> </a:t>
            </a:r>
            <a:r>
              <a:rPr lang="en-US" sz="2000" dirty="0" err="1">
                <a:solidFill>
                  <a:srgbClr val="002060"/>
                </a:solidFill>
                <a:latin typeface="Tahoma" panose="020B0604030504040204" pitchFamily="34" charset="0"/>
                <a:cs typeface="Tahoma" panose="020B0604030504040204" pitchFamily="34" charset="0"/>
              </a:rPr>
              <a:t>số</a:t>
            </a:r>
            <a:r>
              <a:rPr lang="en-US" sz="2000" dirty="0">
                <a:solidFill>
                  <a:srgbClr val="002060"/>
                </a:solidFill>
                <a:latin typeface="Tahoma" panose="020B0604030504040204" pitchFamily="34" charset="0"/>
                <a:cs typeface="Tahoma" panose="020B0604030504040204" pitchFamily="34" charset="0"/>
              </a:rPr>
              <a:t> 12/QĐ-BKHĐT </a:t>
            </a:r>
            <a:r>
              <a:rPr lang="en-US" sz="2000" dirty="0" err="1">
                <a:solidFill>
                  <a:srgbClr val="002060"/>
                </a:solidFill>
                <a:latin typeface="Tahoma" panose="020B0604030504040204" pitchFamily="34" charset="0"/>
                <a:cs typeface="Tahoma" panose="020B0604030504040204" pitchFamily="34" charset="0"/>
              </a:rPr>
              <a:t>ngày</a:t>
            </a:r>
            <a:r>
              <a:rPr lang="en-US" sz="2000" dirty="0">
                <a:solidFill>
                  <a:srgbClr val="002060"/>
                </a:solidFill>
                <a:latin typeface="Tahoma" panose="020B0604030504040204" pitchFamily="34" charset="0"/>
                <a:cs typeface="Tahoma" panose="020B0604030504040204" pitchFamily="34" charset="0"/>
              </a:rPr>
              <a:t> 07/01/2021 </a:t>
            </a:r>
            <a:r>
              <a:rPr lang="en-US" sz="2000" dirty="0" err="1">
                <a:solidFill>
                  <a:srgbClr val="002060"/>
                </a:solidFill>
                <a:latin typeface="Tahoma" panose="020B0604030504040204" pitchFamily="34" charset="0"/>
                <a:cs typeface="Tahoma" panose="020B0604030504040204" pitchFamily="34" charset="0"/>
              </a:rPr>
              <a:t>phê</a:t>
            </a:r>
            <a:r>
              <a:rPr lang="en-US" sz="2000" dirty="0">
                <a:solidFill>
                  <a:srgbClr val="002060"/>
                </a:solidFill>
                <a:latin typeface="Tahoma" panose="020B0604030504040204" pitchFamily="34" charset="0"/>
                <a:cs typeface="Tahoma" panose="020B0604030504040204" pitchFamily="34" charset="0"/>
              </a:rPr>
              <a:t> </a:t>
            </a:r>
            <a:r>
              <a:rPr lang="en-US" sz="2000" dirty="0" err="1">
                <a:solidFill>
                  <a:srgbClr val="002060"/>
                </a:solidFill>
                <a:latin typeface="Tahoma" panose="020B0604030504040204" pitchFamily="34" charset="0"/>
                <a:cs typeface="Tahoma" panose="020B0604030504040204" pitchFamily="34" charset="0"/>
              </a:rPr>
              <a:t>duyệt</a:t>
            </a:r>
            <a:r>
              <a:rPr lang="en-US" sz="2000" dirty="0">
                <a:solidFill>
                  <a:srgbClr val="002060"/>
                </a:solidFill>
                <a:latin typeface="Tahoma" panose="020B0604030504040204" pitchFamily="34" charset="0"/>
                <a:cs typeface="Tahoma" panose="020B0604030504040204" pitchFamily="34" charset="0"/>
              </a:rPr>
              <a:t> </a:t>
            </a:r>
            <a:r>
              <a:rPr lang="en-US" sz="2000" dirty="0" err="1">
                <a:solidFill>
                  <a:srgbClr val="002060"/>
                </a:solidFill>
                <a:latin typeface="Tahoma" panose="020B0604030504040204" pitchFamily="34" charset="0"/>
                <a:cs typeface="Tahoma" panose="020B0604030504040204" pitchFamily="34" charset="0"/>
              </a:rPr>
              <a:t>Chương</a:t>
            </a:r>
            <a:r>
              <a:rPr lang="en-US" sz="2000" dirty="0">
                <a:solidFill>
                  <a:srgbClr val="002060"/>
                </a:solidFill>
                <a:latin typeface="Tahoma" panose="020B0604030504040204" pitchFamily="34" charset="0"/>
                <a:cs typeface="Tahoma" panose="020B0604030504040204" pitchFamily="34" charset="0"/>
              </a:rPr>
              <a:t> </a:t>
            </a:r>
            <a:r>
              <a:rPr lang="en-US" sz="2000" dirty="0" err="1">
                <a:solidFill>
                  <a:srgbClr val="002060"/>
                </a:solidFill>
                <a:latin typeface="Tahoma" panose="020B0604030504040204" pitchFamily="34" charset="0"/>
                <a:cs typeface="Tahoma" panose="020B0604030504040204" pitchFamily="34" charset="0"/>
              </a:rPr>
              <a:t>trình</a:t>
            </a:r>
            <a:r>
              <a:rPr lang="en-US" sz="2000" dirty="0">
                <a:solidFill>
                  <a:srgbClr val="002060"/>
                </a:solidFill>
                <a:latin typeface="Tahoma" panose="020B0604030504040204" pitchFamily="34" charset="0"/>
                <a:cs typeface="Tahoma" panose="020B0604030504040204" pitchFamily="34" charset="0"/>
              </a:rPr>
              <a:t> </a:t>
            </a:r>
            <a:r>
              <a:rPr lang="en-US" sz="2000" dirty="0" err="1">
                <a:solidFill>
                  <a:srgbClr val="002060"/>
                </a:solidFill>
                <a:latin typeface="Tahoma" panose="020B0604030504040204" pitchFamily="34" charset="0"/>
                <a:cs typeface="Tahoma" panose="020B0604030504040204" pitchFamily="34" charset="0"/>
              </a:rPr>
              <a:t>hỗ</a:t>
            </a:r>
            <a:r>
              <a:rPr lang="en-US" sz="2000" dirty="0">
                <a:solidFill>
                  <a:srgbClr val="002060"/>
                </a:solidFill>
                <a:latin typeface="Tahoma" panose="020B0604030504040204" pitchFamily="34" charset="0"/>
                <a:cs typeface="Tahoma" panose="020B0604030504040204" pitchFamily="34" charset="0"/>
              </a:rPr>
              <a:t> </a:t>
            </a:r>
            <a:r>
              <a:rPr lang="en-US" sz="2000" dirty="0" err="1">
                <a:solidFill>
                  <a:srgbClr val="002060"/>
                </a:solidFill>
                <a:latin typeface="Tahoma" panose="020B0604030504040204" pitchFamily="34" charset="0"/>
                <a:cs typeface="Tahoma" panose="020B0604030504040204" pitchFamily="34" charset="0"/>
              </a:rPr>
              <a:t>trợ</a:t>
            </a:r>
            <a:r>
              <a:rPr lang="en-US" sz="2000" dirty="0">
                <a:solidFill>
                  <a:srgbClr val="002060"/>
                </a:solidFill>
                <a:latin typeface="Tahoma" panose="020B0604030504040204" pitchFamily="34" charset="0"/>
                <a:cs typeface="Tahoma" panose="020B0604030504040204" pitchFamily="34" charset="0"/>
              </a:rPr>
              <a:t> </a:t>
            </a:r>
            <a:r>
              <a:rPr lang="en-US" sz="2000" dirty="0" err="1">
                <a:solidFill>
                  <a:srgbClr val="002060"/>
                </a:solidFill>
                <a:latin typeface="Tahoma" panose="020B0604030504040204" pitchFamily="34" charset="0"/>
                <a:cs typeface="Tahoma" panose="020B0604030504040204" pitchFamily="34" charset="0"/>
              </a:rPr>
              <a:t>doanh</a:t>
            </a:r>
            <a:r>
              <a:rPr lang="en-US" sz="2000" dirty="0">
                <a:solidFill>
                  <a:srgbClr val="002060"/>
                </a:solidFill>
                <a:latin typeface="Tahoma" panose="020B0604030504040204" pitchFamily="34" charset="0"/>
                <a:cs typeface="Tahoma" panose="020B0604030504040204" pitchFamily="34" charset="0"/>
              </a:rPr>
              <a:t> </a:t>
            </a:r>
            <a:r>
              <a:rPr lang="en-US" sz="2000" dirty="0" err="1">
                <a:solidFill>
                  <a:srgbClr val="002060"/>
                </a:solidFill>
                <a:latin typeface="Tahoma" panose="020B0604030504040204" pitchFamily="34" charset="0"/>
                <a:cs typeface="Tahoma" panose="020B0604030504040204" pitchFamily="34" charset="0"/>
              </a:rPr>
              <a:t>nghiệp</a:t>
            </a:r>
            <a:r>
              <a:rPr lang="en-US" sz="2000" dirty="0">
                <a:solidFill>
                  <a:srgbClr val="002060"/>
                </a:solidFill>
                <a:latin typeface="Tahoma" panose="020B0604030504040204" pitchFamily="34" charset="0"/>
                <a:cs typeface="Tahoma" panose="020B0604030504040204" pitchFamily="34" charset="0"/>
              </a:rPr>
              <a:t> </a:t>
            </a:r>
            <a:r>
              <a:rPr lang="en-US" sz="2000" dirty="0" err="1">
                <a:solidFill>
                  <a:srgbClr val="002060"/>
                </a:solidFill>
                <a:latin typeface="Tahoma" panose="020B0604030504040204" pitchFamily="34" charset="0"/>
                <a:cs typeface="Tahoma" panose="020B0604030504040204" pitchFamily="34" charset="0"/>
              </a:rPr>
              <a:t>chuyển</a:t>
            </a:r>
            <a:r>
              <a:rPr lang="en-US" sz="2000" dirty="0">
                <a:solidFill>
                  <a:srgbClr val="002060"/>
                </a:solidFill>
                <a:latin typeface="Tahoma" panose="020B0604030504040204" pitchFamily="34" charset="0"/>
                <a:cs typeface="Tahoma" panose="020B0604030504040204" pitchFamily="34" charset="0"/>
              </a:rPr>
              <a:t> </a:t>
            </a:r>
            <a:r>
              <a:rPr lang="en-US" sz="2000" dirty="0" err="1">
                <a:solidFill>
                  <a:srgbClr val="002060"/>
                </a:solidFill>
                <a:latin typeface="Tahoma" panose="020B0604030504040204" pitchFamily="34" charset="0"/>
                <a:cs typeface="Tahoma" panose="020B0604030504040204" pitchFamily="34" charset="0"/>
              </a:rPr>
              <a:t>đổi</a:t>
            </a:r>
            <a:r>
              <a:rPr lang="en-US" sz="2000" dirty="0">
                <a:solidFill>
                  <a:srgbClr val="002060"/>
                </a:solidFill>
                <a:latin typeface="Tahoma" panose="020B0604030504040204" pitchFamily="34" charset="0"/>
                <a:cs typeface="Tahoma" panose="020B0604030504040204" pitchFamily="34" charset="0"/>
              </a:rPr>
              <a:t> </a:t>
            </a:r>
            <a:r>
              <a:rPr lang="en-US" sz="2000" dirty="0" err="1">
                <a:solidFill>
                  <a:srgbClr val="002060"/>
                </a:solidFill>
                <a:latin typeface="Tahoma" panose="020B0604030504040204" pitchFamily="34" charset="0"/>
                <a:cs typeface="Tahoma" panose="020B0604030504040204" pitchFamily="34" charset="0"/>
              </a:rPr>
              <a:t>số</a:t>
            </a:r>
            <a:r>
              <a:rPr lang="en-US" sz="2000" dirty="0">
                <a:solidFill>
                  <a:srgbClr val="002060"/>
                </a:solidFill>
                <a:latin typeface="Tahoma" panose="020B0604030504040204" pitchFamily="34" charset="0"/>
                <a:cs typeface="Tahoma" panose="020B0604030504040204" pitchFamily="34" charset="0"/>
              </a:rPr>
              <a:t> </a:t>
            </a:r>
            <a:r>
              <a:rPr lang="en-US" sz="2000" dirty="0" err="1">
                <a:solidFill>
                  <a:srgbClr val="002060"/>
                </a:solidFill>
                <a:latin typeface="Tahoma" panose="020B0604030504040204" pitchFamily="34" charset="0"/>
                <a:cs typeface="Tahoma" panose="020B0604030504040204" pitchFamily="34" charset="0"/>
              </a:rPr>
              <a:t>giai</a:t>
            </a:r>
            <a:r>
              <a:rPr lang="en-US" sz="2000" dirty="0">
                <a:solidFill>
                  <a:srgbClr val="002060"/>
                </a:solidFill>
                <a:latin typeface="Tahoma" panose="020B0604030504040204" pitchFamily="34" charset="0"/>
                <a:cs typeface="Tahoma" panose="020B0604030504040204" pitchFamily="34" charset="0"/>
              </a:rPr>
              <a:t> </a:t>
            </a:r>
            <a:r>
              <a:rPr lang="en-US" sz="2000" dirty="0" err="1">
                <a:solidFill>
                  <a:srgbClr val="002060"/>
                </a:solidFill>
                <a:latin typeface="Tahoma" panose="020B0604030504040204" pitchFamily="34" charset="0"/>
                <a:cs typeface="Tahoma" panose="020B0604030504040204" pitchFamily="34" charset="0"/>
              </a:rPr>
              <a:t>đoạn</a:t>
            </a:r>
            <a:r>
              <a:rPr lang="en-US" sz="2000" dirty="0">
                <a:solidFill>
                  <a:srgbClr val="002060"/>
                </a:solidFill>
                <a:latin typeface="Tahoma" panose="020B0604030504040204" pitchFamily="34" charset="0"/>
                <a:cs typeface="Tahoma" panose="020B0604030504040204" pitchFamily="34" charset="0"/>
              </a:rPr>
              <a:t> 2021-2025</a:t>
            </a:r>
          </a:p>
        </p:txBody>
      </p:sp>
      <p:sp>
        <p:nvSpPr>
          <p:cNvPr id="13" name="Rounded Rectangle 12"/>
          <p:cNvSpPr/>
          <p:nvPr/>
        </p:nvSpPr>
        <p:spPr>
          <a:xfrm>
            <a:off x="4953000" y="4808960"/>
            <a:ext cx="4114800" cy="1972840"/>
          </a:xfrm>
          <a:prstGeom prst="roundRect">
            <a:avLst/>
          </a:prstGeom>
          <a:ln>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just"/>
            <a:r>
              <a:rPr lang="en-US" sz="2000" dirty="0" err="1">
                <a:solidFill>
                  <a:srgbClr val="002060"/>
                </a:solidFill>
                <a:latin typeface="Tahoma" panose="020B0604030504040204" pitchFamily="34" charset="0"/>
                <a:cs typeface="Tahoma" panose="020B0604030504040204" pitchFamily="34" charset="0"/>
              </a:rPr>
              <a:t>Quyết</a:t>
            </a:r>
            <a:r>
              <a:rPr lang="en-US" sz="2000" dirty="0">
                <a:solidFill>
                  <a:srgbClr val="002060"/>
                </a:solidFill>
                <a:latin typeface="Tahoma" panose="020B0604030504040204" pitchFamily="34" charset="0"/>
                <a:cs typeface="Tahoma" panose="020B0604030504040204" pitchFamily="34" charset="0"/>
              </a:rPr>
              <a:t> </a:t>
            </a:r>
            <a:r>
              <a:rPr lang="en-US" sz="2000" dirty="0" err="1">
                <a:solidFill>
                  <a:srgbClr val="002060"/>
                </a:solidFill>
                <a:latin typeface="Tahoma" panose="020B0604030504040204" pitchFamily="34" charset="0"/>
                <a:cs typeface="Tahoma" panose="020B0604030504040204" pitchFamily="34" charset="0"/>
              </a:rPr>
              <a:t>định</a:t>
            </a:r>
            <a:r>
              <a:rPr lang="en-US" sz="2000" dirty="0">
                <a:solidFill>
                  <a:srgbClr val="002060"/>
                </a:solidFill>
                <a:latin typeface="Tahoma" panose="020B0604030504040204" pitchFamily="34" charset="0"/>
                <a:cs typeface="Tahoma" panose="020B0604030504040204" pitchFamily="34" charset="0"/>
              </a:rPr>
              <a:t> </a:t>
            </a:r>
            <a:r>
              <a:rPr lang="en-US" sz="2000" dirty="0" err="1">
                <a:solidFill>
                  <a:srgbClr val="002060"/>
                </a:solidFill>
                <a:latin typeface="Tahoma" panose="020B0604030504040204" pitchFamily="34" charset="0"/>
                <a:cs typeface="Tahoma" panose="020B0604030504040204" pitchFamily="34" charset="0"/>
              </a:rPr>
              <a:t>số</a:t>
            </a:r>
            <a:r>
              <a:rPr lang="en-US" sz="2000" dirty="0">
                <a:solidFill>
                  <a:srgbClr val="002060"/>
                </a:solidFill>
                <a:latin typeface="Tahoma" panose="020B0604030504040204" pitchFamily="34" charset="0"/>
                <a:cs typeface="Tahoma" panose="020B0604030504040204" pitchFamily="34" charset="0"/>
              </a:rPr>
              <a:t> 1970/QĐ-BTTTT </a:t>
            </a:r>
            <a:r>
              <a:rPr lang="en-US" sz="2000" dirty="0" err="1">
                <a:solidFill>
                  <a:srgbClr val="002060"/>
                </a:solidFill>
                <a:latin typeface="Tahoma" panose="020B0604030504040204" pitchFamily="34" charset="0"/>
                <a:cs typeface="Tahoma" panose="020B0604030504040204" pitchFamily="34" charset="0"/>
              </a:rPr>
              <a:t>ngày</a:t>
            </a:r>
            <a:r>
              <a:rPr lang="en-US" sz="2000" dirty="0">
                <a:solidFill>
                  <a:srgbClr val="002060"/>
                </a:solidFill>
                <a:latin typeface="Tahoma" panose="020B0604030504040204" pitchFamily="34" charset="0"/>
                <a:cs typeface="Tahoma" panose="020B0604030504040204" pitchFamily="34" charset="0"/>
              </a:rPr>
              <a:t> 13/12/2021 </a:t>
            </a:r>
            <a:r>
              <a:rPr lang="en-US" sz="2000" dirty="0" err="1">
                <a:solidFill>
                  <a:srgbClr val="002060"/>
                </a:solidFill>
                <a:latin typeface="Tahoma" panose="020B0604030504040204" pitchFamily="34" charset="0"/>
                <a:cs typeface="Tahoma" panose="020B0604030504040204" pitchFamily="34" charset="0"/>
              </a:rPr>
              <a:t>của</a:t>
            </a:r>
            <a:r>
              <a:rPr lang="en-US" sz="2000" dirty="0">
                <a:solidFill>
                  <a:srgbClr val="002060"/>
                </a:solidFill>
                <a:latin typeface="Tahoma" panose="020B0604030504040204" pitchFamily="34" charset="0"/>
                <a:cs typeface="Tahoma" panose="020B0604030504040204" pitchFamily="34" charset="0"/>
              </a:rPr>
              <a:t> </a:t>
            </a:r>
            <a:r>
              <a:rPr lang="en-US" sz="2000" dirty="0" err="1">
                <a:solidFill>
                  <a:srgbClr val="002060"/>
                </a:solidFill>
                <a:latin typeface="Tahoma" panose="020B0604030504040204" pitchFamily="34" charset="0"/>
                <a:cs typeface="Tahoma" panose="020B0604030504040204" pitchFamily="34" charset="0"/>
              </a:rPr>
              <a:t>Bộ</a:t>
            </a:r>
            <a:r>
              <a:rPr lang="en-US" sz="2000" dirty="0">
                <a:solidFill>
                  <a:srgbClr val="002060"/>
                </a:solidFill>
                <a:latin typeface="Tahoma" panose="020B0604030504040204" pitchFamily="34" charset="0"/>
                <a:cs typeface="Tahoma" panose="020B0604030504040204" pitchFamily="34" charset="0"/>
              </a:rPr>
              <a:t> </a:t>
            </a:r>
            <a:r>
              <a:rPr lang="en-US" sz="2000" dirty="0" err="1">
                <a:solidFill>
                  <a:srgbClr val="002060"/>
                </a:solidFill>
                <a:latin typeface="Tahoma" panose="020B0604030504040204" pitchFamily="34" charset="0"/>
                <a:cs typeface="Tahoma" panose="020B0604030504040204" pitchFamily="34" charset="0"/>
              </a:rPr>
              <a:t>Thông</a:t>
            </a:r>
            <a:r>
              <a:rPr lang="en-US" sz="2000" dirty="0">
                <a:solidFill>
                  <a:srgbClr val="002060"/>
                </a:solidFill>
                <a:latin typeface="Tahoma" panose="020B0604030504040204" pitchFamily="34" charset="0"/>
                <a:cs typeface="Tahoma" panose="020B0604030504040204" pitchFamily="34" charset="0"/>
              </a:rPr>
              <a:t> tin </a:t>
            </a:r>
            <a:r>
              <a:rPr lang="en-US" sz="2000" dirty="0" err="1">
                <a:solidFill>
                  <a:srgbClr val="002060"/>
                </a:solidFill>
                <a:latin typeface="Tahoma" panose="020B0604030504040204" pitchFamily="34" charset="0"/>
                <a:cs typeface="Tahoma" panose="020B0604030504040204" pitchFamily="34" charset="0"/>
              </a:rPr>
              <a:t>và</a:t>
            </a:r>
            <a:r>
              <a:rPr lang="en-US" sz="2000" dirty="0">
                <a:solidFill>
                  <a:srgbClr val="002060"/>
                </a:solidFill>
                <a:latin typeface="Tahoma" panose="020B0604030504040204" pitchFamily="34" charset="0"/>
                <a:cs typeface="Tahoma" panose="020B0604030504040204" pitchFamily="34" charset="0"/>
              </a:rPr>
              <a:t> </a:t>
            </a:r>
            <a:r>
              <a:rPr lang="en-US" sz="2000" dirty="0" err="1">
                <a:solidFill>
                  <a:srgbClr val="002060"/>
                </a:solidFill>
                <a:latin typeface="Tahoma" panose="020B0604030504040204" pitchFamily="34" charset="0"/>
                <a:cs typeface="Tahoma" panose="020B0604030504040204" pitchFamily="34" charset="0"/>
              </a:rPr>
              <a:t>Truyền</a:t>
            </a:r>
            <a:r>
              <a:rPr lang="en-US" sz="2000" dirty="0">
                <a:solidFill>
                  <a:srgbClr val="002060"/>
                </a:solidFill>
                <a:latin typeface="Tahoma" panose="020B0604030504040204" pitchFamily="34" charset="0"/>
                <a:cs typeface="Tahoma" panose="020B0604030504040204" pitchFamily="34" charset="0"/>
              </a:rPr>
              <a:t> </a:t>
            </a:r>
            <a:r>
              <a:rPr lang="en-US" sz="2000" dirty="0" err="1">
                <a:solidFill>
                  <a:srgbClr val="002060"/>
                </a:solidFill>
                <a:latin typeface="Tahoma" panose="020B0604030504040204" pitchFamily="34" charset="0"/>
                <a:cs typeface="Tahoma" panose="020B0604030504040204" pitchFamily="34" charset="0"/>
              </a:rPr>
              <a:t>thông</a:t>
            </a:r>
            <a:r>
              <a:rPr lang="en-US" sz="2000" dirty="0">
                <a:solidFill>
                  <a:srgbClr val="002060"/>
                </a:solidFill>
                <a:latin typeface="Tahoma" panose="020B0604030504040204" pitchFamily="34" charset="0"/>
                <a:cs typeface="Tahoma" panose="020B0604030504040204" pitchFamily="34" charset="0"/>
              </a:rPr>
              <a:t> </a:t>
            </a:r>
            <a:r>
              <a:rPr lang="en-US" sz="2000" dirty="0" err="1">
                <a:solidFill>
                  <a:srgbClr val="002060"/>
                </a:solidFill>
                <a:latin typeface="Tahoma" panose="020B0604030504040204" pitchFamily="34" charset="0"/>
                <a:cs typeface="Tahoma" panose="020B0604030504040204" pitchFamily="34" charset="0"/>
              </a:rPr>
              <a:t>phê</a:t>
            </a:r>
            <a:r>
              <a:rPr lang="en-US" sz="2000" dirty="0">
                <a:solidFill>
                  <a:srgbClr val="002060"/>
                </a:solidFill>
                <a:latin typeface="Tahoma" panose="020B0604030504040204" pitchFamily="34" charset="0"/>
                <a:cs typeface="Tahoma" panose="020B0604030504040204" pitchFamily="34" charset="0"/>
              </a:rPr>
              <a:t> </a:t>
            </a:r>
            <a:r>
              <a:rPr lang="en-US" sz="2000" dirty="0" err="1">
                <a:solidFill>
                  <a:srgbClr val="002060"/>
                </a:solidFill>
                <a:latin typeface="Tahoma" panose="020B0604030504040204" pitchFamily="34" charset="0"/>
                <a:cs typeface="Tahoma" panose="020B0604030504040204" pitchFamily="34" charset="0"/>
              </a:rPr>
              <a:t>duyệt</a:t>
            </a:r>
            <a:r>
              <a:rPr lang="en-US" sz="2000" dirty="0">
                <a:solidFill>
                  <a:srgbClr val="002060"/>
                </a:solidFill>
                <a:latin typeface="Tahoma" panose="020B0604030504040204" pitchFamily="34" charset="0"/>
                <a:cs typeface="Tahoma" panose="020B0604030504040204" pitchFamily="34" charset="0"/>
              </a:rPr>
              <a:t> </a:t>
            </a:r>
            <a:r>
              <a:rPr lang="en-US" sz="2000" dirty="0" err="1">
                <a:solidFill>
                  <a:srgbClr val="002060"/>
                </a:solidFill>
                <a:latin typeface="Tahoma" panose="020B0604030504040204" pitchFamily="34" charset="0"/>
                <a:cs typeface="Tahoma" panose="020B0604030504040204" pitchFamily="34" charset="0"/>
              </a:rPr>
              <a:t>Đề</a:t>
            </a:r>
            <a:r>
              <a:rPr lang="en-US" sz="2000" dirty="0">
                <a:solidFill>
                  <a:srgbClr val="002060"/>
                </a:solidFill>
                <a:latin typeface="Tahoma" panose="020B0604030504040204" pitchFamily="34" charset="0"/>
                <a:cs typeface="Tahoma" panose="020B0604030504040204" pitchFamily="34" charset="0"/>
              </a:rPr>
              <a:t> </a:t>
            </a:r>
            <a:r>
              <a:rPr lang="en-US" sz="2000" dirty="0" err="1">
                <a:solidFill>
                  <a:srgbClr val="002060"/>
                </a:solidFill>
                <a:latin typeface="Tahoma" panose="020B0604030504040204" pitchFamily="34" charset="0"/>
                <a:cs typeface="Tahoma" panose="020B0604030504040204" pitchFamily="34" charset="0"/>
              </a:rPr>
              <a:t>án</a:t>
            </a:r>
            <a:r>
              <a:rPr lang="en-US" sz="2000" dirty="0">
                <a:solidFill>
                  <a:srgbClr val="002060"/>
                </a:solidFill>
                <a:latin typeface="Tahoma" panose="020B0604030504040204" pitchFamily="34" charset="0"/>
                <a:cs typeface="Tahoma" panose="020B0604030504040204" pitchFamily="34" charset="0"/>
              </a:rPr>
              <a:t> </a:t>
            </a:r>
            <a:r>
              <a:rPr lang="en-US" sz="2000" dirty="0" err="1">
                <a:solidFill>
                  <a:srgbClr val="002060"/>
                </a:solidFill>
                <a:latin typeface="Tahoma" panose="020B0604030504040204" pitchFamily="34" charset="0"/>
                <a:cs typeface="Tahoma" panose="020B0604030504040204" pitchFamily="34" charset="0"/>
              </a:rPr>
              <a:t>xác</a:t>
            </a:r>
            <a:r>
              <a:rPr lang="en-US" sz="2000" dirty="0">
                <a:solidFill>
                  <a:srgbClr val="002060"/>
                </a:solidFill>
                <a:latin typeface="Tahoma" panose="020B0604030504040204" pitchFamily="34" charset="0"/>
                <a:cs typeface="Tahoma" panose="020B0604030504040204" pitchFamily="34" charset="0"/>
              </a:rPr>
              <a:t> </a:t>
            </a:r>
            <a:r>
              <a:rPr lang="en-US" sz="2000" dirty="0" err="1">
                <a:solidFill>
                  <a:srgbClr val="002060"/>
                </a:solidFill>
                <a:latin typeface="Tahoma" panose="020B0604030504040204" pitchFamily="34" charset="0"/>
                <a:cs typeface="Tahoma" panose="020B0604030504040204" pitchFamily="34" charset="0"/>
              </a:rPr>
              <a:t>định</a:t>
            </a:r>
            <a:r>
              <a:rPr lang="en-US" sz="2000" dirty="0">
                <a:solidFill>
                  <a:srgbClr val="002060"/>
                </a:solidFill>
                <a:latin typeface="Tahoma" panose="020B0604030504040204" pitchFamily="34" charset="0"/>
                <a:cs typeface="Tahoma" panose="020B0604030504040204" pitchFamily="34" charset="0"/>
              </a:rPr>
              <a:t> </a:t>
            </a:r>
            <a:r>
              <a:rPr lang="en-US" sz="2000" dirty="0" err="1">
                <a:solidFill>
                  <a:srgbClr val="002060"/>
                </a:solidFill>
                <a:latin typeface="Tahoma" panose="020B0604030504040204" pitchFamily="34" charset="0"/>
                <a:cs typeface="Tahoma" panose="020B0604030504040204" pitchFamily="34" charset="0"/>
              </a:rPr>
              <a:t>Chỉ</a:t>
            </a:r>
            <a:r>
              <a:rPr lang="en-US" sz="2000" dirty="0">
                <a:solidFill>
                  <a:srgbClr val="002060"/>
                </a:solidFill>
                <a:latin typeface="Tahoma" panose="020B0604030504040204" pitchFamily="34" charset="0"/>
                <a:cs typeface="Tahoma" panose="020B0604030504040204" pitchFamily="34" charset="0"/>
              </a:rPr>
              <a:t> </a:t>
            </a:r>
            <a:r>
              <a:rPr lang="en-US" sz="2000" dirty="0" err="1">
                <a:solidFill>
                  <a:srgbClr val="002060"/>
                </a:solidFill>
                <a:latin typeface="Tahoma" panose="020B0604030504040204" pitchFamily="34" charset="0"/>
                <a:cs typeface="Tahoma" panose="020B0604030504040204" pitchFamily="34" charset="0"/>
              </a:rPr>
              <a:t>số</a:t>
            </a:r>
            <a:r>
              <a:rPr lang="en-US" sz="2000" dirty="0">
                <a:solidFill>
                  <a:srgbClr val="002060"/>
                </a:solidFill>
                <a:latin typeface="Tahoma" panose="020B0604030504040204" pitchFamily="34" charset="0"/>
                <a:cs typeface="Tahoma" panose="020B0604030504040204" pitchFamily="34" charset="0"/>
              </a:rPr>
              <a:t> </a:t>
            </a:r>
            <a:r>
              <a:rPr lang="en-US" sz="2000" dirty="0" err="1">
                <a:solidFill>
                  <a:srgbClr val="002060"/>
                </a:solidFill>
                <a:latin typeface="Tahoma" panose="020B0604030504040204" pitchFamily="34" charset="0"/>
                <a:cs typeface="Tahoma" panose="020B0604030504040204" pitchFamily="34" charset="0"/>
              </a:rPr>
              <a:t>đánh</a:t>
            </a:r>
            <a:r>
              <a:rPr lang="en-US" sz="2000" dirty="0">
                <a:solidFill>
                  <a:srgbClr val="002060"/>
                </a:solidFill>
                <a:latin typeface="Tahoma" panose="020B0604030504040204" pitchFamily="34" charset="0"/>
                <a:cs typeface="Tahoma" panose="020B0604030504040204" pitchFamily="34" charset="0"/>
              </a:rPr>
              <a:t> </a:t>
            </a:r>
            <a:r>
              <a:rPr lang="en-US" sz="2000" dirty="0" err="1">
                <a:solidFill>
                  <a:srgbClr val="002060"/>
                </a:solidFill>
                <a:latin typeface="Tahoma" panose="020B0604030504040204" pitchFamily="34" charset="0"/>
                <a:cs typeface="Tahoma" panose="020B0604030504040204" pitchFamily="34" charset="0"/>
              </a:rPr>
              <a:t>giá</a:t>
            </a:r>
            <a:r>
              <a:rPr lang="en-US" sz="2000" dirty="0">
                <a:solidFill>
                  <a:srgbClr val="002060"/>
                </a:solidFill>
                <a:latin typeface="Tahoma" panose="020B0604030504040204" pitchFamily="34" charset="0"/>
                <a:cs typeface="Tahoma" panose="020B0604030504040204" pitchFamily="34" charset="0"/>
              </a:rPr>
              <a:t> </a:t>
            </a:r>
            <a:r>
              <a:rPr lang="en-US" sz="2000" dirty="0" err="1">
                <a:solidFill>
                  <a:srgbClr val="002060"/>
                </a:solidFill>
                <a:latin typeface="Tahoma" panose="020B0604030504040204" pitchFamily="34" charset="0"/>
                <a:cs typeface="Tahoma" panose="020B0604030504040204" pitchFamily="34" charset="0"/>
              </a:rPr>
              <a:t>mức</a:t>
            </a:r>
            <a:r>
              <a:rPr lang="en-US" sz="2000" dirty="0">
                <a:solidFill>
                  <a:srgbClr val="002060"/>
                </a:solidFill>
                <a:latin typeface="Tahoma" panose="020B0604030504040204" pitchFamily="34" charset="0"/>
                <a:cs typeface="Tahoma" panose="020B0604030504040204" pitchFamily="34" charset="0"/>
              </a:rPr>
              <a:t> </a:t>
            </a:r>
            <a:r>
              <a:rPr lang="en-US" sz="2000" dirty="0" err="1">
                <a:solidFill>
                  <a:srgbClr val="002060"/>
                </a:solidFill>
                <a:latin typeface="Tahoma" panose="020B0604030504040204" pitchFamily="34" charset="0"/>
                <a:cs typeface="Tahoma" panose="020B0604030504040204" pitchFamily="34" charset="0"/>
              </a:rPr>
              <a:t>độ</a:t>
            </a:r>
            <a:r>
              <a:rPr lang="en-US" sz="2000" dirty="0">
                <a:solidFill>
                  <a:srgbClr val="002060"/>
                </a:solidFill>
                <a:latin typeface="Tahoma" panose="020B0604030504040204" pitchFamily="34" charset="0"/>
                <a:cs typeface="Tahoma" panose="020B0604030504040204" pitchFamily="34" charset="0"/>
              </a:rPr>
              <a:t> </a:t>
            </a:r>
            <a:r>
              <a:rPr lang="en-US" sz="2000" dirty="0" err="1">
                <a:solidFill>
                  <a:srgbClr val="002060"/>
                </a:solidFill>
                <a:latin typeface="Tahoma" panose="020B0604030504040204" pitchFamily="34" charset="0"/>
                <a:cs typeface="Tahoma" panose="020B0604030504040204" pitchFamily="34" charset="0"/>
              </a:rPr>
              <a:t>chuyển</a:t>
            </a:r>
            <a:r>
              <a:rPr lang="en-US" sz="2000" dirty="0">
                <a:solidFill>
                  <a:srgbClr val="002060"/>
                </a:solidFill>
                <a:latin typeface="Tahoma" panose="020B0604030504040204" pitchFamily="34" charset="0"/>
                <a:cs typeface="Tahoma" panose="020B0604030504040204" pitchFamily="34" charset="0"/>
              </a:rPr>
              <a:t> </a:t>
            </a:r>
            <a:r>
              <a:rPr lang="en-US" sz="2000" dirty="0" err="1">
                <a:solidFill>
                  <a:srgbClr val="002060"/>
                </a:solidFill>
                <a:latin typeface="Tahoma" panose="020B0604030504040204" pitchFamily="34" charset="0"/>
                <a:cs typeface="Tahoma" panose="020B0604030504040204" pitchFamily="34" charset="0"/>
              </a:rPr>
              <a:t>đổi</a:t>
            </a:r>
            <a:r>
              <a:rPr lang="en-US" sz="2000" dirty="0">
                <a:solidFill>
                  <a:srgbClr val="002060"/>
                </a:solidFill>
                <a:latin typeface="Tahoma" panose="020B0604030504040204" pitchFamily="34" charset="0"/>
                <a:cs typeface="Tahoma" panose="020B0604030504040204" pitchFamily="34" charset="0"/>
              </a:rPr>
              <a:t> </a:t>
            </a:r>
            <a:r>
              <a:rPr lang="en-US" sz="2000" dirty="0" err="1">
                <a:solidFill>
                  <a:srgbClr val="002060"/>
                </a:solidFill>
                <a:latin typeface="Tahoma" panose="020B0604030504040204" pitchFamily="34" charset="0"/>
                <a:cs typeface="Tahoma" panose="020B0604030504040204" pitchFamily="34" charset="0"/>
              </a:rPr>
              <a:t>số</a:t>
            </a:r>
            <a:r>
              <a:rPr lang="en-US" sz="2000" dirty="0">
                <a:solidFill>
                  <a:srgbClr val="002060"/>
                </a:solidFill>
                <a:latin typeface="Tahoma" panose="020B0604030504040204" pitchFamily="34" charset="0"/>
                <a:cs typeface="Tahoma" panose="020B0604030504040204" pitchFamily="34" charset="0"/>
              </a:rPr>
              <a:t> DN </a:t>
            </a:r>
            <a:r>
              <a:rPr lang="en-US" sz="2000" dirty="0" err="1">
                <a:solidFill>
                  <a:srgbClr val="002060"/>
                </a:solidFill>
                <a:latin typeface="Tahoma" panose="020B0604030504040204" pitchFamily="34" charset="0"/>
                <a:cs typeface="Tahoma" panose="020B0604030504040204" pitchFamily="34" charset="0"/>
              </a:rPr>
              <a:t>và</a:t>
            </a:r>
            <a:r>
              <a:rPr lang="en-US" sz="2000" dirty="0">
                <a:solidFill>
                  <a:srgbClr val="002060"/>
                </a:solidFill>
                <a:latin typeface="Tahoma" panose="020B0604030504040204" pitchFamily="34" charset="0"/>
                <a:cs typeface="Tahoma" panose="020B0604030504040204" pitchFamily="34" charset="0"/>
              </a:rPr>
              <a:t> </a:t>
            </a:r>
            <a:r>
              <a:rPr lang="en-US" sz="2000" dirty="0" err="1">
                <a:solidFill>
                  <a:srgbClr val="002060"/>
                </a:solidFill>
                <a:latin typeface="Tahoma" panose="020B0604030504040204" pitchFamily="34" charset="0"/>
                <a:cs typeface="Tahoma" panose="020B0604030504040204" pitchFamily="34" charset="0"/>
              </a:rPr>
              <a:t>hỗ</a:t>
            </a:r>
            <a:r>
              <a:rPr lang="en-US" sz="2000" dirty="0">
                <a:solidFill>
                  <a:srgbClr val="002060"/>
                </a:solidFill>
                <a:latin typeface="Tahoma" panose="020B0604030504040204" pitchFamily="34" charset="0"/>
                <a:cs typeface="Tahoma" panose="020B0604030504040204" pitchFamily="34" charset="0"/>
              </a:rPr>
              <a:t> </a:t>
            </a:r>
            <a:r>
              <a:rPr lang="en-US" sz="2000" dirty="0" err="1">
                <a:solidFill>
                  <a:srgbClr val="002060"/>
                </a:solidFill>
                <a:latin typeface="Tahoma" panose="020B0604030504040204" pitchFamily="34" charset="0"/>
                <a:cs typeface="Tahoma" panose="020B0604030504040204" pitchFamily="34" charset="0"/>
              </a:rPr>
              <a:t>trợ</a:t>
            </a:r>
            <a:r>
              <a:rPr lang="en-US" sz="2000" dirty="0">
                <a:solidFill>
                  <a:srgbClr val="002060"/>
                </a:solidFill>
                <a:latin typeface="Tahoma" panose="020B0604030504040204" pitchFamily="34" charset="0"/>
                <a:cs typeface="Tahoma" panose="020B0604030504040204" pitchFamily="34" charset="0"/>
              </a:rPr>
              <a:t> </a:t>
            </a:r>
            <a:r>
              <a:rPr lang="en-US" sz="2000" dirty="0" err="1">
                <a:solidFill>
                  <a:srgbClr val="002060"/>
                </a:solidFill>
                <a:latin typeface="Tahoma" panose="020B0604030504040204" pitchFamily="34" charset="0"/>
                <a:cs typeface="Tahoma" panose="020B0604030504040204" pitchFamily="34" charset="0"/>
              </a:rPr>
              <a:t>thúc</a:t>
            </a:r>
            <a:r>
              <a:rPr lang="en-US" sz="2000" dirty="0">
                <a:solidFill>
                  <a:srgbClr val="002060"/>
                </a:solidFill>
                <a:latin typeface="Tahoma" panose="020B0604030504040204" pitchFamily="34" charset="0"/>
                <a:cs typeface="Tahoma" panose="020B0604030504040204" pitchFamily="34" charset="0"/>
              </a:rPr>
              <a:t> </a:t>
            </a:r>
            <a:r>
              <a:rPr lang="en-US" sz="2000" dirty="0" err="1">
                <a:solidFill>
                  <a:srgbClr val="002060"/>
                </a:solidFill>
                <a:latin typeface="Tahoma" panose="020B0604030504040204" pitchFamily="34" charset="0"/>
                <a:cs typeface="Tahoma" panose="020B0604030504040204" pitchFamily="34" charset="0"/>
              </a:rPr>
              <a:t>đẩy</a:t>
            </a:r>
            <a:r>
              <a:rPr lang="en-US" sz="2000" dirty="0">
                <a:solidFill>
                  <a:srgbClr val="002060"/>
                </a:solidFill>
                <a:latin typeface="Tahoma" panose="020B0604030504040204" pitchFamily="34" charset="0"/>
                <a:cs typeface="Tahoma" panose="020B0604030504040204" pitchFamily="34" charset="0"/>
              </a:rPr>
              <a:t> DN </a:t>
            </a:r>
            <a:r>
              <a:rPr lang="en-US" sz="2000" dirty="0" err="1">
                <a:solidFill>
                  <a:srgbClr val="002060"/>
                </a:solidFill>
                <a:latin typeface="Tahoma" panose="020B0604030504040204" pitchFamily="34" charset="0"/>
                <a:cs typeface="Tahoma" panose="020B0604030504040204" pitchFamily="34" charset="0"/>
              </a:rPr>
              <a:t>chuyển</a:t>
            </a:r>
            <a:r>
              <a:rPr lang="en-US" sz="2000" dirty="0">
                <a:solidFill>
                  <a:srgbClr val="002060"/>
                </a:solidFill>
                <a:latin typeface="Tahoma" panose="020B0604030504040204" pitchFamily="34" charset="0"/>
                <a:cs typeface="Tahoma" panose="020B0604030504040204" pitchFamily="34" charset="0"/>
              </a:rPr>
              <a:t> </a:t>
            </a:r>
            <a:r>
              <a:rPr lang="en-US" sz="2000" dirty="0" err="1">
                <a:solidFill>
                  <a:srgbClr val="002060"/>
                </a:solidFill>
                <a:latin typeface="Tahoma" panose="020B0604030504040204" pitchFamily="34" charset="0"/>
                <a:cs typeface="Tahoma" panose="020B0604030504040204" pitchFamily="34" charset="0"/>
              </a:rPr>
              <a:t>đổi</a:t>
            </a:r>
            <a:r>
              <a:rPr lang="en-US" sz="2000" dirty="0">
                <a:solidFill>
                  <a:srgbClr val="002060"/>
                </a:solidFill>
                <a:latin typeface="Tahoma" panose="020B0604030504040204" pitchFamily="34" charset="0"/>
                <a:cs typeface="Tahoma" panose="020B0604030504040204" pitchFamily="34" charset="0"/>
              </a:rPr>
              <a:t> </a:t>
            </a:r>
            <a:r>
              <a:rPr lang="en-US" sz="2000" dirty="0" err="1">
                <a:solidFill>
                  <a:srgbClr val="002060"/>
                </a:solidFill>
                <a:latin typeface="Tahoma" panose="020B0604030504040204" pitchFamily="34" charset="0"/>
                <a:cs typeface="Tahoma" panose="020B0604030504040204" pitchFamily="34" charset="0"/>
              </a:rPr>
              <a:t>số</a:t>
            </a:r>
            <a:endParaRPr lang="en-US" sz="2000" dirty="0">
              <a:solidFill>
                <a:srgbClr val="002060"/>
              </a:solidFill>
              <a:latin typeface="Tahoma" panose="020B0604030504040204" pitchFamily="34" charset="0"/>
              <a:cs typeface="Tahoma" panose="020B0604030504040204" pitchFamily="34" charset="0"/>
            </a:endParaRPr>
          </a:p>
        </p:txBody>
      </p:sp>
      <p:cxnSp>
        <p:nvCxnSpPr>
          <p:cNvPr id="14" name="Elbow Connector 13"/>
          <p:cNvCxnSpPr>
            <a:stCxn id="3" idx="2"/>
          </p:cNvCxnSpPr>
          <p:nvPr/>
        </p:nvCxnSpPr>
        <p:spPr>
          <a:xfrm rot="16200000" flipH="1">
            <a:off x="2689860" y="2720340"/>
            <a:ext cx="533400" cy="1645920"/>
          </a:xfrm>
          <a:prstGeom prst="bentConnector2">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6" name="Elbow Connector 15"/>
          <p:cNvCxnSpPr>
            <a:stCxn id="11" idx="0"/>
          </p:cNvCxnSpPr>
          <p:nvPr/>
        </p:nvCxnSpPr>
        <p:spPr>
          <a:xfrm rot="5400000" flipH="1" flipV="1">
            <a:off x="2624720" y="3699880"/>
            <a:ext cx="617960" cy="1600200"/>
          </a:xfrm>
          <a:prstGeom prst="bentConnector2">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18" name="Elbow Connector 17"/>
          <p:cNvCxnSpPr>
            <a:stCxn id="12" idx="2"/>
          </p:cNvCxnSpPr>
          <p:nvPr/>
        </p:nvCxnSpPr>
        <p:spPr>
          <a:xfrm rot="5400000">
            <a:off x="5901320" y="2777120"/>
            <a:ext cx="541760" cy="1524000"/>
          </a:xfrm>
          <a:prstGeom prst="bentConnector2">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20" name="Elbow Connector 19"/>
          <p:cNvCxnSpPr>
            <a:stCxn id="13" idx="0"/>
          </p:cNvCxnSpPr>
          <p:nvPr/>
        </p:nvCxnSpPr>
        <p:spPr>
          <a:xfrm rot="16200000" flipV="1">
            <a:off x="5901320" y="3699880"/>
            <a:ext cx="617961" cy="1600200"/>
          </a:xfrm>
          <a:prstGeom prst="bentConnector2">
            <a:avLst/>
          </a:prstGeom>
          <a:ln>
            <a:tailEnd type="triangle"/>
          </a:ln>
        </p:spPr>
        <p:style>
          <a:lnRef idx="2">
            <a:schemeClr val="accent4"/>
          </a:lnRef>
          <a:fillRef idx="0">
            <a:schemeClr val="accent4"/>
          </a:fillRef>
          <a:effectRef idx="1">
            <a:schemeClr val="accent4"/>
          </a:effectRef>
          <a:fontRef idx="minor">
            <a:schemeClr val="tx1"/>
          </a:fontRef>
        </p:style>
      </p:cxnSp>
      <p:sp>
        <p:nvSpPr>
          <p:cNvPr id="24" name="Title 1"/>
          <p:cNvSpPr txBox="1">
            <a:spLocks/>
          </p:cNvSpPr>
          <p:nvPr/>
        </p:nvSpPr>
        <p:spPr bwMode="gray">
          <a:xfrm>
            <a:off x="1295400" y="304800"/>
            <a:ext cx="7848600"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rgbClr val="000000">
                      <a:alpha val="50000"/>
                    </a:srgbClr>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000" kern="12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panose="020B0604020202020204" pitchFamily="34" charset="0"/>
              </a:defRPr>
            </a:lvl2pPr>
            <a:lvl3pPr algn="l" rtl="0" eaLnBrk="1" fontAlgn="base" hangingPunct="1">
              <a:spcBef>
                <a:spcPct val="0"/>
              </a:spcBef>
              <a:spcAft>
                <a:spcPct val="0"/>
              </a:spcAft>
              <a:defRPr sz="4000">
                <a:solidFill>
                  <a:schemeClr val="bg1"/>
                </a:solidFill>
                <a:latin typeface="Arial" panose="020B0604020202020204" pitchFamily="34" charset="0"/>
              </a:defRPr>
            </a:lvl3pPr>
            <a:lvl4pPr algn="l" rtl="0" eaLnBrk="1" fontAlgn="base" hangingPunct="1">
              <a:spcBef>
                <a:spcPct val="0"/>
              </a:spcBef>
              <a:spcAft>
                <a:spcPct val="0"/>
              </a:spcAft>
              <a:defRPr sz="4000">
                <a:solidFill>
                  <a:schemeClr val="bg1"/>
                </a:solidFill>
                <a:latin typeface="Arial" panose="020B0604020202020204" pitchFamily="34" charset="0"/>
              </a:defRPr>
            </a:lvl4pPr>
            <a:lvl5pPr algn="l" rtl="0" eaLnBrk="1" fontAlgn="base" hangingPunct="1">
              <a:spcBef>
                <a:spcPct val="0"/>
              </a:spcBef>
              <a:spcAft>
                <a:spcPct val="0"/>
              </a:spcAft>
              <a:defRPr sz="4000">
                <a:solidFill>
                  <a:schemeClr val="bg1"/>
                </a:solidFill>
                <a:latin typeface="Arial" panose="020B0604020202020204" pitchFamily="34" charset="0"/>
              </a:defRPr>
            </a:lvl5pPr>
            <a:lvl6pPr marL="457200" algn="l" rtl="0" eaLnBrk="1" fontAlgn="base" hangingPunct="1">
              <a:spcBef>
                <a:spcPct val="0"/>
              </a:spcBef>
              <a:spcAft>
                <a:spcPct val="0"/>
              </a:spcAft>
              <a:defRPr sz="4000">
                <a:solidFill>
                  <a:schemeClr val="bg1"/>
                </a:solidFill>
                <a:latin typeface="Arial" panose="020B0604020202020204" pitchFamily="34" charset="0"/>
              </a:defRPr>
            </a:lvl6pPr>
            <a:lvl7pPr marL="914400" algn="l" rtl="0" eaLnBrk="1" fontAlgn="base" hangingPunct="1">
              <a:spcBef>
                <a:spcPct val="0"/>
              </a:spcBef>
              <a:spcAft>
                <a:spcPct val="0"/>
              </a:spcAft>
              <a:defRPr sz="4000">
                <a:solidFill>
                  <a:schemeClr val="bg1"/>
                </a:solidFill>
                <a:latin typeface="Arial" panose="020B0604020202020204" pitchFamily="34" charset="0"/>
              </a:defRPr>
            </a:lvl7pPr>
            <a:lvl8pPr marL="1371600" algn="l" rtl="0" eaLnBrk="1" fontAlgn="base" hangingPunct="1">
              <a:spcBef>
                <a:spcPct val="0"/>
              </a:spcBef>
              <a:spcAft>
                <a:spcPct val="0"/>
              </a:spcAft>
              <a:defRPr sz="4000">
                <a:solidFill>
                  <a:schemeClr val="bg1"/>
                </a:solidFill>
                <a:latin typeface="Arial" panose="020B0604020202020204" pitchFamily="34" charset="0"/>
              </a:defRPr>
            </a:lvl8pPr>
            <a:lvl9pPr marL="1828800" algn="l" rtl="0" eaLnBrk="1" fontAlgn="base" hangingPunct="1">
              <a:spcBef>
                <a:spcPct val="0"/>
              </a:spcBef>
              <a:spcAft>
                <a:spcPct val="0"/>
              </a:spcAft>
              <a:defRPr sz="4000">
                <a:solidFill>
                  <a:schemeClr val="bg1"/>
                </a:solidFill>
                <a:latin typeface="Arial" panose="020B0604020202020204" pitchFamily="34" charset="0"/>
              </a:defRPr>
            </a:lvl9pPr>
          </a:lstStyle>
          <a:p>
            <a:pPr algn="ctr"/>
            <a:r>
              <a:rPr lang="vi-VN" sz="3000" b="1" dirty="0" smtClean="0">
                <a:solidFill>
                  <a:srgbClr val="002060"/>
                </a:solidFill>
                <a:latin typeface="Tahoma" panose="020B0604030504040204" pitchFamily="34" charset="0"/>
                <a:cs typeface="Tahoma" panose="020B0604030504040204" pitchFamily="34" charset="0"/>
              </a:rPr>
              <a:t>SỞ KẾ HOẠCH VÀ ĐẦU TƯ</a:t>
            </a:r>
            <a:endParaRPr lang="en-US" sz="3000" b="1" dirty="0">
              <a:solidFill>
                <a:srgbClr val="002060"/>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210740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EED41E4-0C27-4076-95AD-30615E600E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90816"/>
            <a:ext cx="1201408" cy="1236334"/>
          </a:xfrm>
          <a:prstGeom prst="rect">
            <a:avLst/>
          </a:prstGeom>
        </p:spPr>
      </p:pic>
      <p:sp>
        <p:nvSpPr>
          <p:cNvPr id="8" name="Hexagon 7"/>
          <p:cNvSpPr/>
          <p:nvPr/>
        </p:nvSpPr>
        <p:spPr>
          <a:xfrm>
            <a:off x="3733800" y="3331580"/>
            <a:ext cx="1676400" cy="1371600"/>
          </a:xfrm>
          <a:prstGeom prst="hexagon">
            <a:avLst/>
          </a:prstGeom>
          <a:ln>
            <a:solidFill>
              <a:srgbClr val="FF000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vi-VN" b="1" dirty="0" smtClean="0">
                <a:solidFill>
                  <a:srgbClr val="FF0000"/>
                </a:solidFill>
                <a:latin typeface="Tahoma" panose="020B0604030504040204" pitchFamily="34" charset="0"/>
                <a:cs typeface="Tahoma" panose="020B0604030504040204" pitchFamily="34" charset="0"/>
              </a:rPr>
              <a:t>CHUYỂN ĐỔI SỐ</a:t>
            </a:r>
            <a:endParaRPr lang="en-US" b="1" dirty="0">
              <a:solidFill>
                <a:srgbClr val="FF0000"/>
              </a:solidFill>
              <a:latin typeface="Tahoma" panose="020B0604030504040204" pitchFamily="34" charset="0"/>
              <a:cs typeface="Tahoma" panose="020B0604030504040204" pitchFamily="34" charset="0"/>
            </a:endParaRPr>
          </a:p>
        </p:txBody>
      </p:sp>
      <p:sp>
        <p:nvSpPr>
          <p:cNvPr id="9" name="Rounded Rectangle 8"/>
          <p:cNvSpPr/>
          <p:nvPr/>
        </p:nvSpPr>
        <p:spPr>
          <a:xfrm>
            <a:off x="194733" y="2345160"/>
            <a:ext cx="3429000" cy="3344440"/>
          </a:xfrm>
          <a:prstGeom prst="roundRect">
            <a:avLst/>
          </a:prstGeom>
          <a:ln>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just"/>
            <a:r>
              <a:rPr lang="en-US" sz="2000" dirty="0" err="1">
                <a:latin typeface="Tahoma" panose="020B0604030504040204" pitchFamily="34" charset="0"/>
                <a:cs typeface="Tahoma" panose="020B0604030504040204" pitchFamily="34" charset="0"/>
              </a:rPr>
              <a:t>Thành</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ủy</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Cần</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Thơ</a:t>
            </a:r>
            <a:r>
              <a:rPr lang="en-US" sz="2000" dirty="0">
                <a:latin typeface="Tahoma" panose="020B0604030504040204" pitchFamily="34" charset="0"/>
                <a:cs typeface="Tahoma" panose="020B0604030504040204" pitchFamily="34" charset="0"/>
              </a:rPr>
              <a:t> ban </a:t>
            </a:r>
            <a:r>
              <a:rPr lang="en-US" sz="2000" dirty="0" err="1">
                <a:latin typeface="Tahoma" panose="020B0604030504040204" pitchFamily="34" charset="0"/>
                <a:cs typeface="Tahoma" panose="020B0604030504040204" pitchFamily="34" charset="0"/>
              </a:rPr>
              <a:t>hành</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Nghị</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quyết</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số</a:t>
            </a:r>
            <a:r>
              <a:rPr lang="en-US" sz="2000" dirty="0">
                <a:latin typeface="Tahoma" panose="020B0604030504040204" pitchFamily="34" charset="0"/>
                <a:cs typeface="Tahoma" panose="020B0604030504040204" pitchFamily="34" charset="0"/>
              </a:rPr>
              <a:t> 02-NQ/TU </a:t>
            </a:r>
            <a:r>
              <a:rPr lang="en-US" sz="2000" dirty="0" err="1">
                <a:latin typeface="Tahoma" panose="020B0604030504040204" pitchFamily="34" charset="0"/>
                <a:cs typeface="Tahoma" panose="020B0604030504040204" pitchFamily="34" charset="0"/>
              </a:rPr>
              <a:t>ngày</a:t>
            </a:r>
            <a:r>
              <a:rPr lang="en-US" sz="2000" dirty="0">
                <a:latin typeface="Tahoma" panose="020B0604030504040204" pitchFamily="34" charset="0"/>
                <a:cs typeface="Tahoma" panose="020B0604030504040204" pitchFamily="34" charset="0"/>
              </a:rPr>
              <a:t> 04/8/2021 </a:t>
            </a:r>
            <a:r>
              <a:rPr lang="en-US" sz="2000" dirty="0" err="1">
                <a:latin typeface="Tahoma" panose="020B0604030504040204" pitchFamily="34" charset="0"/>
                <a:cs typeface="Tahoma" panose="020B0604030504040204" pitchFamily="34" charset="0"/>
              </a:rPr>
              <a:t>về</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chuyển</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đổi</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số</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thành</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phố</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Cần</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Thơ</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đến</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năm</a:t>
            </a:r>
            <a:r>
              <a:rPr lang="en-US" sz="2000" dirty="0">
                <a:latin typeface="Tahoma" panose="020B0604030504040204" pitchFamily="34" charset="0"/>
                <a:cs typeface="Tahoma" panose="020B0604030504040204" pitchFamily="34" charset="0"/>
              </a:rPr>
              <a:t> 2025 </a:t>
            </a:r>
            <a:r>
              <a:rPr lang="en-US" sz="2000" dirty="0" err="1">
                <a:latin typeface="Tahoma" panose="020B0604030504040204" pitchFamily="34" charset="0"/>
                <a:cs typeface="Tahoma" panose="020B0604030504040204" pitchFamily="34" charset="0"/>
              </a:rPr>
              <a:t>và</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định</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hướng</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đến</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năm</a:t>
            </a:r>
            <a:r>
              <a:rPr lang="en-US" sz="2000" dirty="0">
                <a:latin typeface="Tahoma" panose="020B0604030504040204" pitchFamily="34" charset="0"/>
                <a:cs typeface="Tahoma" panose="020B0604030504040204" pitchFamily="34" charset="0"/>
              </a:rPr>
              <a:t> 2030</a:t>
            </a:r>
            <a:endParaRPr lang="en-US" sz="2000" dirty="0">
              <a:solidFill>
                <a:srgbClr val="002060"/>
              </a:solidFill>
              <a:latin typeface="Tahoma" panose="020B0604030504040204" pitchFamily="34" charset="0"/>
              <a:cs typeface="Tahoma" panose="020B0604030504040204" pitchFamily="34" charset="0"/>
            </a:endParaRPr>
          </a:p>
        </p:txBody>
      </p:sp>
      <p:sp>
        <p:nvSpPr>
          <p:cNvPr id="17" name="Rounded Rectangle 16"/>
          <p:cNvSpPr/>
          <p:nvPr/>
        </p:nvSpPr>
        <p:spPr>
          <a:xfrm>
            <a:off x="5554134" y="2345160"/>
            <a:ext cx="3429000" cy="3344440"/>
          </a:xfrm>
          <a:prstGeom prst="roundRect">
            <a:avLst/>
          </a:prstGeom>
          <a:ln>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just"/>
            <a:r>
              <a:rPr lang="en-US" sz="2000" dirty="0">
                <a:latin typeface="Tahoma" panose="020B0604030504040204" pitchFamily="34" charset="0"/>
                <a:cs typeface="Tahoma" panose="020B0604030504040204" pitchFamily="34" charset="0"/>
              </a:rPr>
              <a:t>UBND </a:t>
            </a:r>
            <a:r>
              <a:rPr lang="en-US" sz="2000" dirty="0" err="1">
                <a:latin typeface="Tahoma" panose="020B0604030504040204" pitchFamily="34" charset="0"/>
                <a:cs typeface="Tahoma" panose="020B0604030504040204" pitchFamily="34" charset="0"/>
              </a:rPr>
              <a:t>thành</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phố</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đã</a:t>
            </a:r>
            <a:r>
              <a:rPr lang="en-US" sz="2000" dirty="0">
                <a:latin typeface="Tahoma" panose="020B0604030504040204" pitchFamily="34" charset="0"/>
                <a:cs typeface="Tahoma" panose="020B0604030504040204" pitchFamily="34" charset="0"/>
              </a:rPr>
              <a:t> ban </a:t>
            </a:r>
            <a:r>
              <a:rPr lang="en-US" sz="2000" dirty="0" err="1">
                <a:latin typeface="Tahoma" panose="020B0604030504040204" pitchFamily="34" charset="0"/>
                <a:cs typeface="Tahoma" panose="020B0604030504040204" pitchFamily="34" charset="0"/>
              </a:rPr>
              <a:t>hành</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Quyết</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định</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số</a:t>
            </a:r>
            <a:r>
              <a:rPr lang="en-US" sz="2000" dirty="0">
                <a:latin typeface="Tahoma" panose="020B0604030504040204" pitchFamily="34" charset="0"/>
                <a:cs typeface="Tahoma" panose="020B0604030504040204" pitchFamily="34" charset="0"/>
              </a:rPr>
              <a:t> 1299/QĐ-UBND </a:t>
            </a:r>
            <a:r>
              <a:rPr lang="en-US" sz="2000" dirty="0" err="1">
                <a:latin typeface="Tahoma" panose="020B0604030504040204" pitchFamily="34" charset="0"/>
                <a:cs typeface="Tahoma" panose="020B0604030504040204" pitchFamily="34" charset="0"/>
              </a:rPr>
              <a:t>ngày</a:t>
            </a:r>
            <a:r>
              <a:rPr lang="en-US" sz="2000" dirty="0">
                <a:latin typeface="Tahoma" panose="020B0604030504040204" pitchFamily="34" charset="0"/>
                <a:cs typeface="Tahoma" panose="020B0604030504040204" pitchFamily="34" charset="0"/>
              </a:rPr>
              <a:t> 15/4/2022 </a:t>
            </a:r>
            <a:r>
              <a:rPr lang="en-US" sz="2000" dirty="0" err="1">
                <a:latin typeface="Tahoma" panose="020B0604030504040204" pitchFamily="34" charset="0"/>
                <a:cs typeface="Tahoma" panose="020B0604030504040204" pitchFamily="34" charset="0"/>
              </a:rPr>
              <a:t>về</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việc</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phê</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duyệt</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Chương</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trình</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hỗ</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trợ</a:t>
            </a:r>
            <a:r>
              <a:rPr lang="en-US" sz="2000" dirty="0">
                <a:latin typeface="Tahoma" panose="020B0604030504040204" pitchFamily="34" charset="0"/>
                <a:cs typeface="Tahoma" panose="020B0604030504040204" pitchFamily="34" charset="0"/>
              </a:rPr>
              <a:t> DNNVV </a:t>
            </a:r>
            <a:r>
              <a:rPr lang="en-US" sz="2000" dirty="0" err="1">
                <a:latin typeface="Tahoma" panose="020B0604030504040204" pitchFamily="34" charset="0"/>
                <a:cs typeface="Tahoma" panose="020B0604030504040204" pitchFamily="34" charset="0"/>
              </a:rPr>
              <a:t>tham</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gia</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chuyển</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đổi</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số</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thành</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phố</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Cần</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Thơ</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đến</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năm</a:t>
            </a:r>
            <a:r>
              <a:rPr lang="en-US" sz="2000" dirty="0">
                <a:latin typeface="Tahoma" panose="020B0604030504040204" pitchFamily="34" charset="0"/>
                <a:cs typeface="Tahoma" panose="020B0604030504040204" pitchFamily="34" charset="0"/>
              </a:rPr>
              <a:t> 2025, </a:t>
            </a:r>
            <a:r>
              <a:rPr lang="en-US" sz="2000" dirty="0" err="1">
                <a:latin typeface="Tahoma" panose="020B0604030504040204" pitchFamily="34" charset="0"/>
                <a:cs typeface="Tahoma" panose="020B0604030504040204" pitchFamily="34" charset="0"/>
              </a:rPr>
              <a:t>định</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hướng</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đến</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năm</a:t>
            </a:r>
            <a:r>
              <a:rPr lang="en-US" sz="2000" dirty="0">
                <a:latin typeface="Tahoma" panose="020B0604030504040204" pitchFamily="34" charset="0"/>
                <a:cs typeface="Tahoma" panose="020B0604030504040204" pitchFamily="34" charset="0"/>
              </a:rPr>
              <a:t> </a:t>
            </a:r>
            <a:r>
              <a:rPr lang="en-US" sz="2000" dirty="0" smtClean="0">
                <a:latin typeface="Tahoma" panose="020B0604030504040204" pitchFamily="34" charset="0"/>
                <a:cs typeface="Tahoma" panose="020B0604030504040204" pitchFamily="34" charset="0"/>
              </a:rPr>
              <a:t>2030</a:t>
            </a:r>
            <a:r>
              <a:rPr lang="vi-VN" sz="2000" dirty="0" smtClean="0">
                <a:latin typeface="Tahoma" panose="020B0604030504040204" pitchFamily="34" charset="0"/>
                <a:cs typeface="Tahoma" panose="020B0604030504040204" pitchFamily="34" charset="0"/>
              </a:rPr>
              <a:t> cụ </a:t>
            </a:r>
            <a:r>
              <a:rPr lang="vi-VN" sz="2000" dirty="0" smtClean="0">
                <a:latin typeface="Tahoma" panose="020B0604030504040204" pitchFamily="34" charset="0"/>
                <a:cs typeface="Tahoma" panose="020B0604030504040204" pitchFamily="34" charset="0"/>
              </a:rPr>
              <a:t>thể</a:t>
            </a:r>
            <a:r>
              <a:rPr lang="en-US" sz="2000" dirty="0" smtClean="0">
                <a:latin typeface="Tahoma" panose="020B0604030504040204" pitchFamily="34" charset="0"/>
                <a:cs typeface="Tahoma" panose="020B0604030504040204" pitchFamily="34" charset="0"/>
              </a:rPr>
              <a:t>:</a:t>
            </a:r>
            <a:endParaRPr lang="en-US" sz="2000" dirty="0">
              <a:solidFill>
                <a:srgbClr val="002060"/>
              </a:solidFill>
              <a:latin typeface="Tahoma" panose="020B0604030504040204" pitchFamily="34" charset="0"/>
              <a:cs typeface="Tahoma" panose="020B0604030504040204" pitchFamily="34" charset="0"/>
            </a:endParaRPr>
          </a:p>
        </p:txBody>
      </p:sp>
      <p:cxnSp>
        <p:nvCxnSpPr>
          <p:cNvPr id="25" name="Elbow Connector 24"/>
          <p:cNvCxnSpPr>
            <a:stCxn id="9" idx="0"/>
          </p:cNvCxnSpPr>
          <p:nvPr/>
        </p:nvCxnSpPr>
        <p:spPr>
          <a:xfrm rot="5400000" flipH="1" flipV="1">
            <a:off x="3020536" y="793697"/>
            <a:ext cx="440160" cy="2662767"/>
          </a:xfrm>
          <a:prstGeom prst="bentConnector2">
            <a:avLst/>
          </a:prstGeom>
        </p:spPr>
        <p:style>
          <a:lnRef idx="3">
            <a:schemeClr val="accent4"/>
          </a:lnRef>
          <a:fillRef idx="0">
            <a:schemeClr val="accent4"/>
          </a:fillRef>
          <a:effectRef idx="2">
            <a:schemeClr val="accent4"/>
          </a:effectRef>
          <a:fontRef idx="minor">
            <a:schemeClr val="tx1"/>
          </a:fontRef>
        </p:style>
      </p:cxnSp>
      <p:cxnSp>
        <p:nvCxnSpPr>
          <p:cNvPr id="27" name="Straight Arrow Connector 26"/>
          <p:cNvCxnSpPr/>
          <p:nvPr/>
        </p:nvCxnSpPr>
        <p:spPr>
          <a:xfrm>
            <a:off x="4572000" y="1905000"/>
            <a:ext cx="0" cy="142658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29" name="Elbow Connector 28"/>
          <p:cNvCxnSpPr>
            <a:stCxn id="17" idx="2"/>
          </p:cNvCxnSpPr>
          <p:nvPr/>
        </p:nvCxnSpPr>
        <p:spPr>
          <a:xfrm rot="5400000">
            <a:off x="5640917" y="4620683"/>
            <a:ext cx="558800" cy="2696634"/>
          </a:xfrm>
          <a:prstGeom prst="bentConnector2">
            <a:avLst/>
          </a:prstGeom>
        </p:spPr>
        <p:style>
          <a:lnRef idx="3">
            <a:schemeClr val="accent4"/>
          </a:lnRef>
          <a:fillRef idx="0">
            <a:schemeClr val="accent4"/>
          </a:fillRef>
          <a:effectRef idx="2">
            <a:schemeClr val="accent4"/>
          </a:effectRef>
          <a:fontRef idx="minor">
            <a:schemeClr val="tx1"/>
          </a:fontRef>
        </p:style>
      </p:cxnSp>
      <p:cxnSp>
        <p:nvCxnSpPr>
          <p:cNvPr id="31" name="Straight Arrow Connector 30"/>
          <p:cNvCxnSpPr/>
          <p:nvPr/>
        </p:nvCxnSpPr>
        <p:spPr>
          <a:xfrm flipV="1">
            <a:off x="4572000" y="4758160"/>
            <a:ext cx="0" cy="149024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32" name="Title 1"/>
          <p:cNvSpPr txBox="1">
            <a:spLocks/>
          </p:cNvSpPr>
          <p:nvPr/>
        </p:nvSpPr>
        <p:spPr bwMode="gray">
          <a:xfrm>
            <a:off x="2605617" y="1206078"/>
            <a:ext cx="6629400"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rgbClr val="000000">
                      <a:alpha val="50000"/>
                    </a:srgbClr>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000" kern="12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panose="020B0604020202020204" pitchFamily="34" charset="0"/>
              </a:defRPr>
            </a:lvl2pPr>
            <a:lvl3pPr algn="l" rtl="0" eaLnBrk="1" fontAlgn="base" hangingPunct="1">
              <a:spcBef>
                <a:spcPct val="0"/>
              </a:spcBef>
              <a:spcAft>
                <a:spcPct val="0"/>
              </a:spcAft>
              <a:defRPr sz="4000">
                <a:solidFill>
                  <a:schemeClr val="bg1"/>
                </a:solidFill>
                <a:latin typeface="Arial" panose="020B0604020202020204" pitchFamily="34" charset="0"/>
              </a:defRPr>
            </a:lvl3pPr>
            <a:lvl4pPr algn="l" rtl="0" eaLnBrk="1" fontAlgn="base" hangingPunct="1">
              <a:spcBef>
                <a:spcPct val="0"/>
              </a:spcBef>
              <a:spcAft>
                <a:spcPct val="0"/>
              </a:spcAft>
              <a:defRPr sz="4000">
                <a:solidFill>
                  <a:schemeClr val="bg1"/>
                </a:solidFill>
                <a:latin typeface="Arial" panose="020B0604020202020204" pitchFamily="34" charset="0"/>
              </a:defRPr>
            </a:lvl4pPr>
            <a:lvl5pPr algn="l" rtl="0" eaLnBrk="1" fontAlgn="base" hangingPunct="1">
              <a:spcBef>
                <a:spcPct val="0"/>
              </a:spcBef>
              <a:spcAft>
                <a:spcPct val="0"/>
              </a:spcAft>
              <a:defRPr sz="4000">
                <a:solidFill>
                  <a:schemeClr val="bg1"/>
                </a:solidFill>
                <a:latin typeface="Arial" panose="020B0604020202020204" pitchFamily="34" charset="0"/>
              </a:defRPr>
            </a:lvl5pPr>
            <a:lvl6pPr marL="457200" algn="l" rtl="0" eaLnBrk="1" fontAlgn="base" hangingPunct="1">
              <a:spcBef>
                <a:spcPct val="0"/>
              </a:spcBef>
              <a:spcAft>
                <a:spcPct val="0"/>
              </a:spcAft>
              <a:defRPr sz="4000">
                <a:solidFill>
                  <a:schemeClr val="bg1"/>
                </a:solidFill>
                <a:latin typeface="Arial" panose="020B0604020202020204" pitchFamily="34" charset="0"/>
              </a:defRPr>
            </a:lvl6pPr>
            <a:lvl7pPr marL="914400" algn="l" rtl="0" eaLnBrk="1" fontAlgn="base" hangingPunct="1">
              <a:spcBef>
                <a:spcPct val="0"/>
              </a:spcBef>
              <a:spcAft>
                <a:spcPct val="0"/>
              </a:spcAft>
              <a:defRPr sz="4000">
                <a:solidFill>
                  <a:schemeClr val="bg1"/>
                </a:solidFill>
                <a:latin typeface="Arial" panose="020B0604020202020204" pitchFamily="34" charset="0"/>
              </a:defRPr>
            </a:lvl7pPr>
            <a:lvl8pPr marL="1371600" algn="l" rtl="0" eaLnBrk="1" fontAlgn="base" hangingPunct="1">
              <a:spcBef>
                <a:spcPct val="0"/>
              </a:spcBef>
              <a:spcAft>
                <a:spcPct val="0"/>
              </a:spcAft>
              <a:defRPr sz="4000">
                <a:solidFill>
                  <a:schemeClr val="bg1"/>
                </a:solidFill>
                <a:latin typeface="Arial" panose="020B0604020202020204" pitchFamily="34" charset="0"/>
              </a:defRPr>
            </a:lvl8pPr>
            <a:lvl9pPr marL="1828800" algn="l" rtl="0" eaLnBrk="1" fontAlgn="base" hangingPunct="1">
              <a:spcBef>
                <a:spcPct val="0"/>
              </a:spcBef>
              <a:spcAft>
                <a:spcPct val="0"/>
              </a:spcAft>
              <a:defRPr sz="4000">
                <a:solidFill>
                  <a:schemeClr val="bg1"/>
                </a:solidFill>
                <a:latin typeface="Arial" panose="020B0604020202020204" pitchFamily="34" charset="0"/>
              </a:defRPr>
            </a:lvl9pPr>
          </a:lstStyle>
          <a:p>
            <a:pPr algn="ctr"/>
            <a:r>
              <a:rPr lang="en-US" sz="3000" b="1" smtClean="0">
                <a:solidFill>
                  <a:srgbClr val="002060"/>
                </a:solidFill>
                <a:latin typeface="Tahoma" panose="020B0604030504040204" pitchFamily="34" charset="0"/>
                <a:cs typeface="Tahoma" panose="020B0604030504040204" pitchFamily="34" charset="0"/>
              </a:rPr>
              <a:t>CẦN THƠ</a:t>
            </a:r>
            <a:endParaRPr lang="en-US" sz="3000" b="1" dirty="0">
              <a:solidFill>
                <a:srgbClr val="002060"/>
              </a:solidFill>
              <a:latin typeface="Tahoma" panose="020B0604030504040204" pitchFamily="34" charset="0"/>
              <a:cs typeface="Tahoma" panose="020B0604030504040204" pitchFamily="34" charset="0"/>
            </a:endParaRPr>
          </a:p>
        </p:txBody>
      </p:sp>
      <p:sp>
        <p:nvSpPr>
          <p:cNvPr id="34" name="Title 1"/>
          <p:cNvSpPr txBox="1">
            <a:spLocks/>
          </p:cNvSpPr>
          <p:nvPr/>
        </p:nvSpPr>
        <p:spPr bwMode="gray">
          <a:xfrm>
            <a:off x="1295400" y="304800"/>
            <a:ext cx="7848600"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rgbClr val="000000">
                      <a:alpha val="50000"/>
                    </a:srgbClr>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000" kern="12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panose="020B0604020202020204" pitchFamily="34" charset="0"/>
              </a:defRPr>
            </a:lvl2pPr>
            <a:lvl3pPr algn="l" rtl="0" eaLnBrk="1" fontAlgn="base" hangingPunct="1">
              <a:spcBef>
                <a:spcPct val="0"/>
              </a:spcBef>
              <a:spcAft>
                <a:spcPct val="0"/>
              </a:spcAft>
              <a:defRPr sz="4000">
                <a:solidFill>
                  <a:schemeClr val="bg1"/>
                </a:solidFill>
                <a:latin typeface="Arial" panose="020B0604020202020204" pitchFamily="34" charset="0"/>
              </a:defRPr>
            </a:lvl3pPr>
            <a:lvl4pPr algn="l" rtl="0" eaLnBrk="1" fontAlgn="base" hangingPunct="1">
              <a:spcBef>
                <a:spcPct val="0"/>
              </a:spcBef>
              <a:spcAft>
                <a:spcPct val="0"/>
              </a:spcAft>
              <a:defRPr sz="4000">
                <a:solidFill>
                  <a:schemeClr val="bg1"/>
                </a:solidFill>
                <a:latin typeface="Arial" panose="020B0604020202020204" pitchFamily="34" charset="0"/>
              </a:defRPr>
            </a:lvl4pPr>
            <a:lvl5pPr algn="l" rtl="0" eaLnBrk="1" fontAlgn="base" hangingPunct="1">
              <a:spcBef>
                <a:spcPct val="0"/>
              </a:spcBef>
              <a:spcAft>
                <a:spcPct val="0"/>
              </a:spcAft>
              <a:defRPr sz="4000">
                <a:solidFill>
                  <a:schemeClr val="bg1"/>
                </a:solidFill>
                <a:latin typeface="Arial" panose="020B0604020202020204" pitchFamily="34" charset="0"/>
              </a:defRPr>
            </a:lvl5pPr>
            <a:lvl6pPr marL="457200" algn="l" rtl="0" eaLnBrk="1" fontAlgn="base" hangingPunct="1">
              <a:spcBef>
                <a:spcPct val="0"/>
              </a:spcBef>
              <a:spcAft>
                <a:spcPct val="0"/>
              </a:spcAft>
              <a:defRPr sz="4000">
                <a:solidFill>
                  <a:schemeClr val="bg1"/>
                </a:solidFill>
                <a:latin typeface="Arial" panose="020B0604020202020204" pitchFamily="34" charset="0"/>
              </a:defRPr>
            </a:lvl6pPr>
            <a:lvl7pPr marL="914400" algn="l" rtl="0" eaLnBrk="1" fontAlgn="base" hangingPunct="1">
              <a:spcBef>
                <a:spcPct val="0"/>
              </a:spcBef>
              <a:spcAft>
                <a:spcPct val="0"/>
              </a:spcAft>
              <a:defRPr sz="4000">
                <a:solidFill>
                  <a:schemeClr val="bg1"/>
                </a:solidFill>
                <a:latin typeface="Arial" panose="020B0604020202020204" pitchFamily="34" charset="0"/>
              </a:defRPr>
            </a:lvl7pPr>
            <a:lvl8pPr marL="1371600" algn="l" rtl="0" eaLnBrk="1" fontAlgn="base" hangingPunct="1">
              <a:spcBef>
                <a:spcPct val="0"/>
              </a:spcBef>
              <a:spcAft>
                <a:spcPct val="0"/>
              </a:spcAft>
              <a:defRPr sz="4000">
                <a:solidFill>
                  <a:schemeClr val="bg1"/>
                </a:solidFill>
                <a:latin typeface="Arial" panose="020B0604020202020204" pitchFamily="34" charset="0"/>
              </a:defRPr>
            </a:lvl8pPr>
            <a:lvl9pPr marL="1828800" algn="l" rtl="0" eaLnBrk="1" fontAlgn="base" hangingPunct="1">
              <a:spcBef>
                <a:spcPct val="0"/>
              </a:spcBef>
              <a:spcAft>
                <a:spcPct val="0"/>
              </a:spcAft>
              <a:defRPr sz="4000">
                <a:solidFill>
                  <a:schemeClr val="bg1"/>
                </a:solidFill>
                <a:latin typeface="Arial" panose="020B0604020202020204" pitchFamily="34" charset="0"/>
              </a:defRPr>
            </a:lvl9pPr>
          </a:lstStyle>
          <a:p>
            <a:pPr algn="ctr"/>
            <a:r>
              <a:rPr lang="vi-VN" sz="3000" b="1" dirty="0" smtClean="0">
                <a:solidFill>
                  <a:srgbClr val="002060"/>
                </a:solidFill>
                <a:latin typeface="Tahoma" panose="020B0604030504040204" pitchFamily="34" charset="0"/>
                <a:cs typeface="Tahoma" panose="020B0604030504040204" pitchFamily="34" charset="0"/>
              </a:rPr>
              <a:t>SỞ KẾ HOẠCH VÀ ĐẦU TƯ</a:t>
            </a:r>
            <a:endParaRPr lang="en-US" sz="3000" b="1" dirty="0">
              <a:solidFill>
                <a:srgbClr val="002060"/>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03135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gray">
          <a:xfrm>
            <a:off x="1295400" y="304800"/>
            <a:ext cx="7848600"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rgbClr val="000000">
                      <a:alpha val="50000"/>
                    </a:srgbClr>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000" kern="12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panose="020B0604020202020204" pitchFamily="34" charset="0"/>
              </a:defRPr>
            </a:lvl2pPr>
            <a:lvl3pPr algn="l" rtl="0" eaLnBrk="1" fontAlgn="base" hangingPunct="1">
              <a:spcBef>
                <a:spcPct val="0"/>
              </a:spcBef>
              <a:spcAft>
                <a:spcPct val="0"/>
              </a:spcAft>
              <a:defRPr sz="4000">
                <a:solidFill>
                  <a:schemeClr val="bg1"/>
                </a:solidFill>
                <a:latin typeface="Arial" panose="020B0604020202020204" pitchFamily="34" charset="0"/>
              </a:defRPr>
            </a:lvl3pPr>
            <a:lvl4pPr algn="l" rtl="0" eaLnBrk="1" fontAlgn="base" hangingPunct="1">
              <a:spcBef>
                <a:spcPct val="0"/>
              </a:spcBef>
              <a:spcAft>
                <a:spcPct val="0"/>
              </a:spcAft>
              <a:defRPr sz="4000">
                <a:solidFill>
                  <a:schemeClr val="bg1"/>
                </a:solidFill>
                <a:latin typeface="Arial" panose="020B0604020202020204" pitchFamily="34" charset="0"/>
              </a:defRPr>
            </a:lvl4pPr>
            <a:lvl5pPr algn="l" rtl="0" eaLnBrk="1" fontAlgn="base" hangingPunct="1">
              <a:spcBef>
                <a:spcPct val="0"/>
              </a:spcBef>
              <a:spcAft>
                <a:spcPct val="0"/>
              </a:spcAft>
              <a:defRPr sz="4000">
                <a:solidFill>
                  <a:schemeClr val="bg1"/>
                </a:solidFill>
                <a:latin typeface="Arial" panose="020B0604020202020204" pitchFamily="34" charset="0"/>
              </a:defRPr>
            </a:lvl5pPr>
            <a:lvl6pPr marL="457200" algn="l" rtl="0" eaLnBrk="1" fontAlgn="base" hangingPunct="1">
              <a:spcBef>
                <a:spcPct val="0"/>
              </a:spcBef>
              <a:spcAft>
                <a:spcPct val="0"/>
              </a:spcAft>
              <a:defRPr sz="4000">
                <a:solidFill>
                  <a:schemeClr val="bg1"/>
                </a:solidFill>
                <a:latin typeface="Arial" panose="020B0604020202020204" pitchFamily="34" charset="0"/>
              </a:defRPr>
            </a:lvl6pPr>
            <a:lvl7pPr marL="914400" algn="l" rtl="0" eaLnBrk="1" fontAlgn="base" hangingPunct="1">
              <a:spcBef>
                <a:spcPct val="0"/>
              </a:spcBef>
              <a:spcAft>
                <a:spcPct val="0"/>
              </a:spcAft>
              <a:defRPr sz="4000">
                <a:solidFill>
                  <a:schemeClr val="bg1"/>
                </a:solidFill>
                <a:latin typeface="Arial" panose="020B0604020202020204" pitchFamily="34" charset="0"/>
              </a:defRPr>
            </a:lvl7pPr>
            <a:lvl8pPr marL="1371600" algn="l" rtl="0" eaLnBrk="1" fontAlgn="base" hangingPunct="1">
              <a:spcBef>
                <a:spcPct val="0"/>
              </a:spcBef>
              <a:spcAft>
                <a:spcPct val="0"/>
              </a:spcAft>
              <a:defRPr sz="4000">
                <a:solidFill>
                  <a:schemeClr val="bg1"/>
                </a:solidFill>
                <a:latin typeface="Arial" panose="020B0604020202020204" pitchFamily="34" charset="0"/>
              </a:defRPr>
            </a:lvl8pPr>
            <a:lvl9pPr marL="1828800" algn="l" rtl="0" eaLnBrk="1" fontAlgn="base" hangingPunct="1">
              <a:spcBef>
                <a:spcPct val="0"/>
              </a:spcBef>
              <a:spcAft>
                <a:spcPct val="0"/>
              </a:spcAft>
              <a:defRPr sz="4000">
                <a:solidFill>
                  <a:schemeClr val="bg1"/>
                </a:solidFill>
                <a:latin typeface="Arial" panose="020B0604020202020204" pitchFamily="34" charset="0"/>
              </a:defRPr>
            </a:lvl9pPr>
          </a:lstStyle>
          <a:p>
            <a:pPr algn="ctr"/>
            <a:r>
              <a:rPr lang="vi-VN" sz="3000" b="1" dirty="0" smtClean="0">
                <a:solidFill>
                  <a:srgbClr val="002060"/>
                </a:solidFill>
                <a:latin typeface="Tahoma" panose="020B0604030504040204" pitchFamily="34" charset="0"/>
                <a:cs typeface="Tahoma" panose="020B0604030504040204" pitchFamily="34" charset="0"/>
              </a:rPr>
              <a:t>SỞ KẾ HOẠCH VÀ ĐẦU TƯ</a:t>
            </a:r>
            <a:endParaRPr lang="en-US" sz="3000" b="1" dirty="0">
              <a:solidFill>
                <a:srgbClr val="002060"/>
              </a:solidFill>
              <a:latin typeface="Tahoma" panose="020B0604030504040204" pitchFamily="34" charset="0"/>
              <a:cs typeface="Tahoma" panose="020B0604030504040204" pitchFamily="34" charset="0"/>
            </a:endParaRPr>
          </a:p>
        </p:txBody>
      </p:sp>
      <p:sp>
        <p:nvSpPr>
          <p:cNvPr id="4" name="Snip Diagonal Corner Rectangle 3"/>
          <p:cNvSpPr/>
          <p:nvPr/>
        </p:nvSpPr>
        <p:spPr>
          <a:xfrm>
            <a:off x="95199" y="2057400"/>
            <a:ext cx="8918568" cy="1676400"/>
          </a:xfrm>
          <a:prstGeom prst="snip2Diag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err="1" smtClean="0">
                <a:solidFill>
                  <a:srgbClr val="002060"/>
                </a:solidFill>
                <a:ea typeface="Times New Roman" panose="02020603050405020304" pitchFamily="18" charset="0"/>
              </a:rPr>
              <a:t>Hỗ</a:t>
            </a:r>
            <a:r>
              <a:rPr lang="en-US" sz="2000" dirty="0" smtClean="0">
                <a:solidFill>
                  <a:srgbClr val="002060"/>
                </a:solidFill>
                <a:ea typeface="Times New Roman" panose="02020603050405020304" pitchFamily="18" charset="0"/>
              </a:rPr>
              <a:t> </a:t>
            </a:r>
            <a:r>
              <a:rPr lang="en-US" sz="2000" dirty="0" err="1">
                <a:solidFill>
                  <a:srgbClr val="002060"/>
                </a:solidFill>
                <a:ea typeface="Times New Roman" panose="02020603050405020304" pitchFamily="18" charset="0"/>
              </a:rPr>
              <a:t>trợ</a:t>
            </a:r>
            <a:r>
              <a:rPr lang="en-US" sz="2000" dirty="0">
                <a:solidFill>
                  <a:srgbClr val="002060"/>
                </a:solidFill>
                <a:ea typeface="Times New Roman" panose="02020603050405020304" pitchFamily="18" charset="0"/>
              </a:rPr>
              <a:t> </a:t>
            </a:r>
            <a:r>
              <a:rPr lang="en-US" sz="2000" dirty="0" err="1">
                <a:solidFill>
                  <a:srgbClr val="002060"/>
                </a:solidFill>
                <a:ea typeface="Times New Roman" panose="02020603050405020304" pitchFamily="18" charset="0"/>
              </a:rPr>
              <a:t>các</a:t>
            </a:r>
            <a:r>
              <a:rPr lang="en-US" sz="2000" dirty="0">
                <a:solidFill>
                  <a:srgbClr val="002060"/>
                </a:solidFill>
                <a:ea typeface="Times New Roman" panose="02020603050405020304" pitchFamily="18" charset="0"/>
              </a:rPr>
              <a:t> DNNVV </a:t>
            </a:r>
            <a:r>
              <a:rPr lang="en-US" sz="2000" dirty="0" err="1">
                <a:solidFill>
                  <a:srgbClr val="002060"/>
                </a:solidFill>
                <a:ea typeface="Times New Roman" panose="02020603050405020304" pitchFamily="18" charset="0"/>
              </a:rPr>
              <a:t>trên</a:t>
            </a:r>
            <a:r>
              <a:rPr lang="en-US" sz="2000" dirty="0">
                <a:solidFill>
                  <a:srgbClr val="002060"/>
                </a:solidFill>
                <a:ea typeface="Times New Roman" panose="02020603050405020304" pitchFamily="18" charset="0"/>
              </a:rPr>
              <a:t> </a:t>
            </a:r>
            <a:r>
              <a:rPr lang="en-US" sz="2000" dirty="0" err="1">
                <a:solidFill>
                  <a:srgbClr val="002060"/>
                </a:solidFill>
                <a:ea typeface="Times New Roman" panose="02020603050405020304" pitchFamily="18" charset="0"/>
              </a:rPr>
              <a:t>địa</a:t>
            </a:r>
            <a:r>
              <a:rPr lang="en-US" sz="2000" dirty="0">
                <a:solidFill>
                  <a:srgbClr val="002060"/>
                </a:solidFill>
                <a:ea typeface="Times New Roman" panose="02020603050405020304" pitchFamily="18" charset="0"/>
              </a:rPr>
              <a:t> </a:t>
            </a:r>
            <a:r>
              <a:rPr lang="en-US" sz="2000" dirty="0" err="1">
                <a:solidFill>
                  <a:srgbClr val="002060"/>
                </a:solidFill>
                <a:ea typeface="Times New Roman" panose="02020603050405020304" pitchFamily="18" charset="0"/>
              </a:rPr>
              <a:t>bàn</a:t>
            </a:r>
            <a:r>
              <a:rPr lang="en-US" sz="2000" dirty="0">
                <a:solidFill>
                  <a:srgbClr val="002060"/>
                </a:solidFill>
                <a:ea typeface="Times New Roman" panose="02020603050405020304" pitchFamily="18" charset="0"/>
              </a:rPr>
              <a:t> </a:t>
            </a:r>
            <a:r>
              <a:rPr lang="en-US" sz="2000" dirty="0" err="1">
                <a:solidFill>
                  <a:srgbClr val="002060"/>
                </a:solidFill>
                <a:ea typeface="Times New Roman" panose="02020603050405020304" pitchFamily="18" charset="0"/>
              </a:rPr>
              <a:t>thành</a:t>
            </a:r>
            <a:r>
              <a:rPr lang="en-US" sz="2000" dirty="0">
                <a:solidFill>
                  <a:srgbClr val="002060"/>
                </a:solidFill>
                <a:ea typeface="Times New Roman" panose="02020603050405020304" pitchFamily="18" charset="0"/>
              </a:rPr>
              <a:t> </a:t>
            </a:r>
            <a:r>
              <a:rPr lang="en-US" sz="2000" dirty="0" err="1">
                <a:solidFill>
                  <a:srgbClr val="002060"/>
                </a:solidFill>
                <a:ea typeface="Times New Roman" panose="02020603050405020304" pitchFamily="18" charset="0"/>
              </a:rPr>
              <a:t>phố</a:t>
            </a:r>
            <a:r>
              <a:rPr lang="en-US" sz="2000" dirty="0">
                <a:solidFill>
                  <a:srgbClr val="002060"/>
                </a:solidFill>
                <a:ea typeface="Times New Roman" panose="02020603050405020304" pitchFamily="18" charset="0"/>
              </a:rPr>
              <a:t> </a:t>
            </a:r>
            <a:r>
              <a:rPr lang="en-US" sz="2000" dirty="0" err="1">
                <a:solidFill>
                  <a:srgbClr val="002060"/>
                </a:solidFill>
                <a:ea typeface="Times New Roman" panose="02020603050405020304" pitchFamily="18" charset="0"/>
              </a:rPr>
              <a:t>tham</a:t>
            </a:r>
            <a:r>
              <a:rPr lang="en-US" sz="2000" dirty="0">
                <a:solidFill>
                  <a:srgbClr val="002060"/>
                </a:solidFill>
                <a:ea typeface="Times New Roman" panose="02020603050405020304" pitchFamily="18" charset="0"/>
              </a:rPr>
              <a:t> </a:t>
            </a:r>
            <a:r>
              <a:rPr lang="en-US" sz="2000" dirty="0" err="1">
                <a:solidFill>
                  <a:srgbClr val="002060"/>
                </a:solidFill>
                <a:ea typeface="Times New Roman" panose="02020603050405020304" pitchFamily="18" charset="0"/>
              </a:rPr>
              <a:t>gia</a:t>
            </a:r>
            <a:r>
              <a:rPr lang="en-US" sz="2000" dirty="0">
                <a:solidFill>
                  <a:srgbClr val="002060"/>
                </a:solidFill>
                <a:ea typeface="Times New Roman" panose="02020603050405020304" pitchFamily="18" charset="0"/>
              </a:rPr>
              <a:t> </a:t>
            </a:r>
            <a:r>
              <a:rPr lang="en-US" sz="2000" dirty="0" err="1">
                <a:solidFill>
                  <a:srgbClr val="002060"/>
                </a:solidFill>
                <a:ea typeface="Times New Roman" panose="02020603050405020304" pitchFamily="18" charset="0"/>
              </a:rPr>
              <a:t>chuyển</a:t>
            </a:r>
            <a:r>
              <a:rPr lang="en-US" sz="2000" dirty="0">
                <a:solidFill>
                  <a:srgbClr val="002060"/>
                </a:solidFill>
                <a:ea typeface="Times New Roman" panose="02020603050405020304" pitchFamily="18" charset="0"/>
              </a:rPr>
              <a:t> </a:t>
            </a:r>
            <a:r>
              <a:rPr lang="en-US" sz="2000" dirty="0" err="1">
                <a:solidFill>
                  <a:srgbClr val="002060"/>
                </a:solidFill>
                <a:ea typeface="Times New Roman" panose="02020603050405020304" pitchFamily="18" charset="0"/>
              </a:rPr>
              <a:t>đổi</a:t>
            </a:r>
            <a:r>
              <a:rPr lang="en-US" sz="2000" dirty="0">
                <a:solidFill>
                  <a:srgbClr val="002060"/>
                </a:solidFill>
                <a:ea typeface="Times New Roman" panose="02020603050405020304" pitchFamily="18" charset="0"/>
              </a:rPr>
              <a:t> </a:t>
            </a:r>
            <a:r>
              <a:rPr lang="en-US" sz="2000" dirty="0" err="1">
                <a:solidFill>
                  <a:srgbClr val="002060"/>
                </a:solidFill>
                <a:ea typeface="Times New Roman" panose="02020603050405020304" pitchFamily="18" charset="0"/>
              </a:rPr>
              <a:t>số</a:t>
            </a:r>
            <a:r>
              <a:rPr lang="en-US" sz="2000" dirty="0">
                <a:solidFill>
                  <a:srgbClr val="002060"/>
                </a:solidFill>
                <a:ea typeface="Times New Roman" panose="02020603050405020304" pitchFamily="18" charset="0"/>
              </a:rPr>
              <a:t> </a:t>
            </a:r>
            <a:r>
              <a:rPr lang="en-US" sz="2000" dirty="0" err="1">
                <a:solidFill>
                  <a:srgbClr val="002060"/>
                </a:solidFill>
                <a:ea typeface="Times New Roman" panose="02020603050405020304" pitchFamily="18" charset="0"/>
              </a:rPr>
              <a:t>để</a:t>
            </a:r>
            <a:r>
              <a:rPr lang="en-US" sz="2000" dirty="0">
                <a:solidFill>
                  <a:srgbClr val="002060"/>
                </a:solidFill>
                <a:ea typeface="Times New Roman" panose="02020603050405020304" pitchFamily="18" charset="0"/>
              </a:rPr>
              <a:t> </a:t>
            </a:r>
            <a:r>
              <a:rPr lang="en-US" sz="2000" dirty="0" err="1">
                <a:solidFill>
                  <a:srgbClr val="002060"/>
                </a:solidFill>
                <a:ea typeface="Times New Roman" panose="02020603050405020304" pitchFamily="18" charset="0"/>
              </a:rPr>
              <a:t>tối</a:t>
            </a:r>
            <a:r>
              <a:rPr lang="en-US" sz="2000" dirty="0">
                <a:solidFill>
                  <a:srgbClr val="002060"/>
                </a:solidFill>
                <a:ea typeface="Times New Roman" panose="02020603050405020304" pitchFamily="18" charset="0"/>
              </a:rPr>
              <a:t> </a:t>
            </a:r>
            <a:r>
              <a:rPr lang="en-US" sz="2000" dirty="0" err="1">
                <a:solidFill>
                  <a:srgbClr val="002060"/>
                </a:solidFill>
                <a:ea typeface="Times New Roman" panose="02020603050405020304" pitchFamily="18" charset="0"/>
              </a:rPr>
              <a:t>ưu</a:t>
            </a:r>
            <a:r>
              <a:rPr lang="en-US" sz="2000" dirty="0">
                <a:solidFill>
                  <a:srgbClr val="002060"/>
                </a:solidFill>
                <a:ea typeface="Times New Roman" panose="02020603050405020304" pitchFamily="18" charset="0"/>
              </a:rPr>
              <a:t> </a:t>
            </a:r>
            <a:r>
              <a:rPr lang="en-US" sz="2000" dirty="0" err="1">
                <a:solidFill>
                  <a:srgbClr val="002060"/>
                </a:solidFill>
                <a:ea typeface="Times New Roman" panose="02020603050405020304" pitchFamily="18" charset="0"/>
              </a:rPr>
              <a:t>hóa</a:t>
            </a:r>
            <a:r>
              <a:rPr lang="en-US" sz="2000" dirty="0">
                <a:solidFill>
                  <a:srgbClr val="002060"/>
                </a:solidFill>
                <a:ea typeface="Times New Roman" panose="02020603050405020304" pitchFamily="18" charset="0"/>
              </a:rPr>
              <a:t> </a:t>
            </a:r>
            <a:r>
              <a:rPr lang="en-US" sz="2000" dirty="0" err="1">
                <a:solidFill>
                  <a:srgbClr val="002060"/>
                </a:solidFill>
                <a:ea typeface="Times New Roman" panose="02020603050405020304" pitchFamily="18" charset="0"/>
              </a:rPr>
              <a:t>hoạt</a:t>
            </a:r>
            <a:r>
              <a:rPr lang="en-US" sz="2000" dirty="0">
                <a:solidFill>
                  <a:srgbClr val="002060"/>
                </a:solidFill>
                <a:ea typeface="Times New Roman" panose="02020603050405020304" pitchFamily="18" charset="0"/>
              </a:rPr>
              <a:t> </a:t>
            </a:r>
            <a:r>
              <a:rPr lang="en-US" sz="2000" dirty="0" err="1">
                <a:solidFill>
                  <a:srgbClr val="002060"/>
                </a:solidFill>
                <a:ea typeface="Times New Roman" panose="02020603050405020304" pitchFamily="18" charset="0"/>
              </a:rPr>
              <a:t>động</a:t>
            </a:r>
            <a:r>
              <a:rPr lang="en-US" sz="2000" dirty="0">
                <a:solidFill>
                  <a:srgbClr val="002060"/>
                </a:solidFill>
                <a:ea typeface="Times New Roman" panose="02020603050405020304" pitchFamily="18" charset="0"/>
              </a:rPr>
              <a:t>, </a:t>
            </a:r>
            <a:r>
              <a:rPr lang="en-US" sz="2000" dirty="0" err="1">
                <a:solidFill>
                  <a:srgbClr val="002060"/>
                </a:solidFill>
                <a:ea typeface="Times New Roman" panose="02020603050405020304" pitchFamily="18" charset="0"/>
              </a:rPr>
              <a:t>nâng</a:t>
            </a:r>
            <a:r>
              <a:rPr lang="en-US" sz="2000" dirty="0">
                <a:solidFill>
                  <a:srgbClr val="002060"/>
                </a:solidFill>
                <a:ea typeface="Times New Roman" panose="02020603050405020304" pitchFamily="18" charset="0"/>
              </a:rPr>
              <a:t> </a:t>
            </a:r>
            <a:r>
              <a:rPr lang="en-US" sz="2000" dirty="0" err="1">
                <a:solidFill>
                  <a:srgbClr val="002060"/>
                </a:solidFill>
                <a:ea typeface="Times New Roman" panose="02020603050405020304" pitchFamily="18" charset="0"/>
              </a:rPr>
              <a:t>cao</a:t>
            </a:r>
            <a:r>
              <a:rPr lang="en-US" sz="2000" dirty="0">
                <a:solidFill>
                  <a:srgbClr val="002060"/>
                </a:solidFill>
                <a:ea typeface="Times New Roman" panose="02020603050405020304" pitchFamily="18" charset="0"/>
              </a:rPr>
              <a:t> </a:t>
            </a:r>
            <a:r>
              <a:rPr lang="en-US" sz="2000" dirty="0" err="1">
                <a:solidFill>
                  <a:srgbClr val="002060"/>
                </a:solidFill>
                <a:ea typeface="Times New Roman" panose="02020603050405020304" pitchFamily="18" charset="0"/>
              </a:rPr>
              <a:t>hiệu</a:t>
            </a:r>
            <a:r>
              <a:rPr lang="en-US" sz="2000" dirty="0">
                <a:solidFill>
                  <a:srgbClr val="002060"/>
                </a:solidFill>
                <a:ea typeface="Times New Roman" panose="02020603050405020304" pitchFamily="18" charset="0"/>
              </a:rPr>
              <a:t> </a:t>
            </a:r>
            <a:r>
              <a:rPr lang="en-US" sz="2000" dirty="0" err="1">
                <a:solidFill>
                  <a:srgbClr val="002060"/>
                </a:solidFill>
                <a:ea typeface="Times New Roman" panose="02020603050405020304" pitchFamily="18" charset="0"/>
              </a:rPr>
              <a:t>quả</a:t>
            </a:r>
            <a:r>
              <a:rPr lang="en-US" sz="2000" dirty="0">
                <a:solidFill>
                  <a:srgbClr val="002060"/>
                </a:solidFill>
                <a:ea typeface="Times New Roman" panose="02020603050405020304" pitchFamily="18" charset="0"/>
              </a:rPr>
              <a:t> </a:t>
            </a:r>
            <a:r>
              <a:rPr lang="en-US" sz="2000" dirty="0" err="1">
                <a:solidFill>
                  <a:srgbClr val="002060"/>
                </a:solidFill>
                <a:ea typeface="Times New Roman" panose="02020603050405020304" pitchFamily="18" charset="0"/>
              </a:rPr>
              <a:t>sản</a:t>
            </a:r>
            <a:r>
              <a:rPr lang="en-US" sz="2000" dirty="0">
                <a:solidFill>
                  <a:srgbClr val="002060"/>
                </a:solidFill>
                <a:ea typeface="Times New Roman" panose="02020603050405020304" pitchFamily="18" charset="0"/>
              </a:rPr>
              <a:t> </a:t>
            </a:r>
            <a:r>
              <a:rPr lang="en-US" sz="2000" dirty="0" err="1">
                <a:solidFill>
                  <a:srgbClr val="002060"/>
                </a:solidFill>
                <a:ea typeface="Times New Roman" panose="02020603050405020304" pitchFamily="18" charset="0"/>
              </a:rPr>
              <a:t>xuất</a:t>
            </a:r>
            <a:r>
              <a:rPr lang="en-US" sz="2000" dirty="0">
                <a:solidFill>
                  <a:srgbClr val="002060"/>
                </a:solidFill>
                <a:ea typeface="Times New Roman" panose="02020603050405020304" pitchFamily="18" charset="0"/>
              </a:rPr>
              <a:t>, </a:t>
            </a:r>
            <a:r>
              <a:rPr lang="en-US" sz="2000" dirty="0" err="1">
                <a:solidFill>
                  <a:srgbClr val="002060"/>
                </a:solidFill>
                <a:ea typeface="Times New Roman" panose="02020603050405020304" pitchFamily="18" charset="0"/>
              </a:rPr>
              <a:t>năng</a:t>
            </a:r>
            <a:r>
              <a:rPr lang="en-US" sz="2000" dirty="0">
                <a:solidFill>
                  <a:srgbClr val="002060"/>
                </a:solidFill>
                <a:ea typeface="Times New Roman" panose="02020603050405020304" pitchFamily="18" charset="0"/>
              </a:rPr>
              <a:t> </a:t>
            </a:r>
            <a:r>
              <a:rPr lang="en-US" sz="2000" dirty="0" err="1">
                <a:solidFill>
                  <a:srgbClr val="002060"/>
                </a:solidFill>
                <a:ea typeface="Times New Roman" panose="02020603050405020304" pitchFamily="18" charset="0"/>
              </a:rPr>
              <a:t>lực</a:t>
            </a:r>
            <a:r>
              <a:rPr lang="en-US" sz="2000" dirty="0">
                <a:solidFill>
                  <a:srgbClr val="002060"/>
                </a:solidFill>
                <a:ea typeface="Times New Roman" panose="02020603050405020304" pitchFamily="18" charset="0"/>
              </a:rPr>
              <a:t> </a:t>
            </a:r>
            <a:r>
              <a:rPr lang="en-US" sz="2000" dirty="0" err="1">
                <a:solidFill>
                  <a:srgbClr val="002060"/>
                </a:solidFill>
                <a:ea typeface="Times New Roman" panose="02020603050405020304" pitchFamily="18" charset="0"/>
              </a:rPr>
              <a:t>quản</a:t>
            </a:r>
            <a:r>
              <a:rPr lang="en-US" sz="2000" dirty="0">
                <a:solidFill>
                  <a:srgbClr val="002060"/>
                </a:solidFill>
                <a:ea typeface="Times New Roman" panose="02020603050405020304" pitchFamily="18" charset="0"/>
              </a:rPr>
              <a:t> </a:t>
            </a:r>
            <a:r>
              <a:rPr lang="en-US" sz="2000" dirty="0" err="1">
                <a:solidFill>
                  <a:srgbClr val="002060"/>
                </a:solidFill>
                <a:ea typeface="Times New Roman" panose="02020603050405020304" pitchFamily="18" charset="0"/>
              </a:rPr>
              <a:t>trị</a:t>
            </a:r>
            <a:r>
              <a:rPr lang="en-US" sz="2000" dirty="0">
                <a:solidFill>
                  <a:srgbClr val="002060"/>
                </a:solidFill>
                <a:ea typeface="Times New Roman" panose="02020603050405020304" pitchFamily="18" charset="0"/>
              </a:rPr>
              <a:t> </a:t>
            </a:r>
            <a:r>
              <a:rPr lang="en-US" sz="2000" dirty="0" err="1">
                <a:solidFill>
                  <a:srgbClr val="002060"/>
                </a:solidFill>
                <a:ea typeface="Times New Roman" panose="02020603050405020304" pitchFamily="18" charset="0"/>
              </a:rPr>
              <a:t>doanh</a:t>
            </a:r>
            <a:r>
              <a:rPr lang="en-US" sz="2000" dirty="0">
                <a:solidFill>
                  <a:srgbClr val="002060"/>
                </a:solidFill>
                <a:ea typeface="Times New Roman" panose="02020603050405020304" pitchFamily="18" charset="0"/>
              </a:rPr>
              <a:t> </a:t>
            </a:r>
            <a:r>
              <a:rPr lang="en-US" sz="2000" dirty="0" err="1">
                <a:solidFill>
                  <a:srgbClr val="002060"/>
                </a:solidFill>
                <a:ea typeface="Times New Roman" panose="02020603050405020304" pitchFamily="18" charset="0"/>
              </a:rPr>
              <a:t>nghiệp</a:t>
            </a:r>
            <a:r>
              <a:rPr lang="en-US" sz="2000" dirty="0">
                <a:solidFill>
                  <a:srgbClr val="002060"/>
                </a:solidFill>
                <a:ea typeface="Times New Roman" panose="02020603050405020304" pitchFamily="18" charset="0"/>
              </a:rPr>
              <a:t>, </a:t>
            </a:r>
            <a:r>
              <a:rPr lang="en-US" sz="2000" dirty="0" err="1">
                <a:solidFill>
                  <a:srgbClr val="002060"/>
                </a:solidFill>
                <a:ea typeface="Times New Roman" panose="02020603050405020304" pitchFamily="18" charset="0"/>
              </a:rPr>
              <a:t>gia</a:t>
            </a:r>
            <a:r>
              <a:rPr lang="en-US" sz="2000" dirty="0">
                <a:solidFill>
                  <a:srgbClr val="002060"/>
                </a:solidFill>
                <a:ea typeface="Times New Roman" panose="02020603050405020304" pitchFamily="18" charset="0"/>
              </a:rPr>
              <a:t> </a:t>
            </a:r>
            <a:r>
              <a:rPr lang="en-US" sz="2000" dirty="0" err="1">
                <a:solidFill>
                  <a:srgbClr val="002060"/>
                </a:solidFill>
                <a:ea typeface="Times New Roman" panose="02020603050405020304" pitchFamily="18" charset="0"/>
              </a:rPr>
              <a:t>tăng</a:t>
            </a:r>
            <a:r>
              <a:rPr lang="en-US" sz="2000" dirty="0">
                <a:solidFill>
                  <a:srgbClr val="002060"/>
                </a:solidFill>
                <a:ea typeface="Times New Roman" panose="02020603050405020304" pitchFamily="18" charset="0"/>
              </a:rPr>
              <a:t> </a:t>
            </a:r>
            <a:r>
              <a:rPr lang="en-US" sz="2000" dirty="0" err="1">
                <a:solidFill>
                  <a:srgbClr val="002060"/>
                </a:solidFill>
                <a:ea typeface="Times New Roman" panose="02020603050405020304" pitchFamily="18" charset="0"/>
              </a:rPr>
              <a:t>lợi</a:t>
            </a:r>
            <a:r>
              <a:rPr lang="en-US" sz="2000" dirty="0">
                <a:solidFill>
                  <a:srgbClr val="002060"/>
                </a:solidFill>
                <a:ea typeface="Times New Roman" panose="02020603050405020304" pitchFamily="18" charset="0"/>
              </a:rPr>
              <a:t> </a:t>
            </a:r>
            <a:r>
              <a:rPr lang="en-US" sz="2000" dirty="0" err="1">
                <a:solidFill>
                  <a:srgbClr val="002060"/>
                </a:solidFill>
                <a:ea typeface="Times New Roman" panose="02020603050405020304" pitchFamily="18" charset="0"/>
              </a:rPr>
              <a:t>thế</a:t>
            </a:r>
            <a:r>
              <a:rPr lang="en-US" sz="2000" dirty="0">
                <a:solidFill>
                  <a:srgbClr val="002060"/>
                </a:solidFill>
                <a:ea typeface="Times New Roman" panose="02020603050405020304" pitchFamily="18" charset="0"/>
              </a:rPr>
              <a:t> </a:t>
            </a:r>
            <a:r>
              <a:rPr lang="en-US" sz="2000" dirty="0" err="1">
                <a:solidFill>
                  <a:srgbClr val="002060"/>
                </a:solidFill>
                <a:ea typeface="Times New Roman" panose="02020603050405020304" pitchFamily="18" charset="0"/>
              </a:rPr>
              <a:t>cạnh</a:t>
            </a:r>
            <a:r>
              <a:rPr lang="en-US" sz="2000" dirty="0">
                <a:solidFill>
                  <a:srgbClr val="002060"/>
                </a:solidFill>
                <a:ea typeface="Times New Roman" panose="02020603050405020304" pitchFamily="18" charset="0"/>
              </a:rPr>
              <a:t> </a:t>
            </a:r>
            <a:r>
              <a:rPr lang="en-US" sz="2000" dirty="0" err="1">
                <a:solidFill>
                  <a:srgbClr val="002060"/>
                </a:solidFill>
                <a:ea typeface="Times New Roman" panose="02020603050405020304" pitchFamily="18" charset="0"/>
              </a:rPr>
              <a:t>tranh</a:t>
            </a:r>
            <a:r>
              <a:rPr lang="en-US" sz="2000" dirty="0">
                <a:solidFill>
                  <a:srgbClr val="002060"/>
                </a:solidFill>
                <a:ea typeface="Times New Roman" panose="02020603050405020304" pitchFamily="18" charset="0"/>
              </a:rPr>
              <a:t>. </a:t>
            </a:r>
            <a:r>
              <a:rPr lang="en-US" sz="2000" dirty="0" err="1">
                <a:solidFill>
                  <a:srgbClr val="002060"/>
                </a:solidFill>
                <a:ea typeface="Times New Roman" panose="02020603050405020304" pitchFamily="18" charset="0"/>
              </a:rPr>
              <a:t>Từ</a:t>
            </a:r>
            <a:r>
              <a:rPr lang="en-US" sz="2000" dirty="0">
                <a:solidFill>
                  <a:srgbClr val="002060"/>
                </a:solidFill>
                <a:ea typeface="Times New Roman" panose="02020603050405020304" pitchFamily="18" charset="0"/>
              </a:rPr>
              <a:t> </a:t>
            </a:r>
            <a:r>
              <a:rPr lang="en-US" sz="2000" dirty="0" err="1">
                <a:solidFill>
                  <a:srgbClr val="002060"/>
                </a:solidFill>
                <a:ea typeface="Times New Roman" panose="02020603050405020304" pitchFamily="18" charset="0"/>
              </a:rPr>
              <a:t>đó</a:t>
            </a:r>
            <a:r>
              <a:rPr lang="en-US" sz="2000" dirty="0">
                <a:solidFill>
                  <a:srgbClr val="002060"/>
                </a:solidFill>
                <a:ea typeface="Times New Roman" panose="02020603050405020304" pitchFamily="18" charset="0"/>
              </a:rPr>
              <a:t>, </a:t>
            </a:r>
            <a:r>
              <a:rPr lang="en-US" sz="2000" dirty="0" err="1">
                <a:solidFill>
                  <a:srgbClr val="002060"/>
                </a:solidFill>
                <a:ea typeface="Times New Roman" panose="02020603050405020304" pitchFamily="18" charset="0"/>
              </a:rPr>
              <a:t>góp</a:t>
            </a:r>
            <a:r>
              <a:rPr lang="en-US" sz="2000" dirty="0">
                <a:solidFill>
                  <a:srgbClr val="002060"/>
                </a:solidFill>
                <a:ea typeface="Times New Roman" panose="02020603050405020304" pitchFamily="18" charset="0"/>
              </a:rPr>
              <a:t> </a:t>
            </a:r>
            <a:r>
              <a:rPr lang="en-US" sz="2000" dirty="0" err="1">
                <a:solidFill>
                  <a:srgbClr val="002060"/>
                </a:solidFill>
                <a:ea typeface="Times New Roman" panose="02020603050405020304" pitchFamily="18" charset="0"/>
              </a:rPr>
              <a:t>phần</a:t>
            </a:r>
            <a:r>
              <a:rPr lang="en-US" sz="2000" dirty="0">
                <a:solidFill>
                  <a:srgbClr val="002060"/>
                </a:solidFill>
                <a:ea typeface="Times New Roman" panose="02020603050405020304" pitchFamily="18" charset="0"/>
              </a:rPr>
              <a:t> </a:t>
            </a:r>
            <a:r>
              <a:rPr lang="en-US" sz="2000" dirty="0" err="1">
                <a:solidFill>
                  <a:srgbClr val="002060"/>
                </a:solidFill>
                <a:ea typeface="Times New Roman" panose="02020603050405020304" pitchFamily="18" charset="0"/>
              </a:rPr>
              <a:t>phát</a:t>
            </a:r>
            <a:r>
              <a:rPr lang="en-US" sz="2000" dirty="0">
                <a:solidFill>
                  <a:srgbClr val="002060"/>
                </a:solidFill>
                <a:ea typeface="Times New Roman" panose="02020603050405020304" pitchFamily="18" charset="0"/>
              </a:rPr>
              <a:t> </a:t>
            </a:r>
            <a:r>
              <a:rPr lang="en-US" sz="2000" dirty="0" err="1">
                <a:solidFill>
                  <a:srgbClr val="002060"/>
                </a:solidFill>
                <a:ea typeface="Times New Roman" panose="02020603050405020304" pitchFamily="18" charset="0"/>
              </a:rPr>
              <a:t>triển</a:t>
            </a:r>
            <a:r>
              <a:rPr lang="en-US" sz="2000" dirty="0">
                <a:solidFill>
                  <a:srgbClr val="002060"/>
                </a:solidFill>
                <a:ea typeface="Times New Roman" panose="02020603050405020304" pitchFamily="18" charset="0"/>
              </a:rPr>
              <a:t> </a:t>
            </a:r>
            <a:r>
              <a:rPr lang="en-US" sz="2000" dirty="0" err="1">
                <a:solidFill>
                  <a:srgbClr val="002060"/>
                </a:solidFill>
                <a:ea typeface="Times New Roman" panose="02020603050405020304" pitchFamily="18" charset="0"/>
              </a:rPr>
              <a:t>kinh</a:t>
            </a:r>
            <a:r>
              <a:rPr lang="en-US" sz="2000" dirty="0">
                <a:solidFill>
                  <a:srgbClr val="002060"/>
                </a:solidFill>
                <a:ea typeface="Times New Roman" panose="02020603050405020304" pitchFamily="18" charset="0"/>
              </a:rPr>
              <a:t> </a:t>
            </a:r>
            <a:r>
              <a:rPr lang="en-US" sz="2000" dirty="0" err="1">
                <a:solidFill>
                  <a:srgbClr val="002060"/>
                </a:solidFill>
                <a:ea typeface="Times New Roman" panose="02020603050405020304" pitchFamily="18" charset="0"/>
              </a:rPr>
              <a:t>tế</a:t>
            </a:r>
            <a:r>
              <a:rPr lang="en-US" sz="2000" dirty="0">
                <a:solidFill>
                  <a:srgbClr val="002060"/>
                </a:solidFill>
                <a:ea typeface="Times New Roman" panose="02020603050405020304" pitchFamily="18" charset="0"/>
              </a:rPr>
              <a:t> </a:t>
            </a:r>
            <a:r>
              <a:rPr lang="en-US" sz="2000" dirty="0" err="1">
                <a:solidFill>
                  <a:srgbClr val="002060"/>
                </a:solidFill>
                <a:ea typeface="Times New Roman" panose="02020603050405020304" pitchFamily="18" charset="0"/>
              </a:rPr>
              <a:t>số</a:t>
            </a:r>
            <a:r>
              <a:rPr lang="en-US" sz="2000" dirty="0">
                <a:solidFill>
                  <a:srgbClr val="002060"/>
                </a:solidFill>
                <a:ea typeface="Times New Roman" panose="02020603050405020304" pitchFamily="18" charset="0"/>
              </a:rPr>
              <a:t> </a:t>
            </a:r>
            <a:r>
              <a:rPr lang="en-US" sz="2000" dirty="0" err="1">
                <a:solidFill>
                  <a:srgbClr val="002060"/>
                </a:solidFill>
                <a:ea typeface="Times New Roman" panose="02020603050405020304" pitchFamily="18" charset="0"/>
              </a:rPr>
              <a:t>và</a:t>
            </a:r>
            <a:r>
              <a:rPr lang="en-US" sz="2000" dirty="0">
                <a:solidFill>
                  <a:srgbClr val="002060"/>
                </a:solidFill>
                <a:ea typeface="Times New Roman" panose="02020603050405020304" pitchFamily="18" charset="0"/>
              </a:rPr>
              <a:t> </a:t>
            </a:r>
            <a:r>
              <a:rPr lang="en-US" sz="2000" dirty="0" err="1">
                <a:solidFill>
                  <a:srgbClr val="002060"/>
                </a:solidFill>
                <a:ea typeface="Times New Roman" panose="02020603050405020304" pitchFamily="18" charset="0"/>
              </a:rPr>
              <a:t>chuyển</a:t>
            </a:r>
            <a:r>
              <a:rPr lang="en-US" sz="2000" dirty="0">
                <a:solidFill>
                  <a:srgbClr val="002060"/>
                </a:solidFill>
                <a:ea typeface="Times New Roman" panose="02020603050405020304" pitchFamily="18" charset="0"/>
              </a:rPr>
              <a:t> </a:t>
            </a:r>
            <a:r>
              <a:rPr lang="en-US" sz="2000" dirty="0" err="1">
                <a:solidFill>
                  <a:srgbClr val="002060"/>
                </a:solidFill>
                <a:ea typeface="Times New Roman" panose="02020603050405020304" pitchFamily="18" charset="0"/>
              </a:rPr>
              <a:t>đổi</a:t>
            </a:r>
            <a:r>
              <a:rPr lang="en-US" sz="2000" dirty="0">
                <a:solidFill>
                  <a:srgbClr val="002060"/>
                </a:solidFill>
                <a:ea typeface="Times New Roman" panose="02020603050405020304" pitchFamily="18" charset="0"/>
              </a:rPr>
              <a:t> </a:t>
            </a:r>
            <a:r>
              <a:rPr lang="en-US" sz="2000" dirty="0" err="1">
                <a:solidFill>
                  <a:srgbClr val="002060"/>
                </a:solidFill>
                <a:ea typeface="Times New Roman" panose="02020603050405020304" pitchFamily="18" charset="0"/>
              </a:rPr>
              <a:t>số</a:t>
            </a:r>
            <a:r>
              <a:rPr lang="en-US" sz="2000" dirty="0">
                <a:solidFill>
                  <a:srgbClr val="002060"/>
                </a:solidFill>
                <a:ea typeface="Times New Roman" panose="02020603050405020304" pitchFamily="18" charset="0"/>
              </a:rPr>
              <a:t> </a:t>
            </a:r>
            <a:r>
              <a:rPr lang="en-US" sz="2000" dirty="0" err="1">
                <a:solidFill>
                  <a:srgbClr val="002060"/>
                </a:solidFill>
                <a:ea typeface="Times New Roman" panose="02020603050405020304" pitchFamily="18" charset="0"/>
              </a:rPr>
              <a:t>theo</a:t>
            </a:r>
            <a:r>
              <a:rPr lang="en-US" sz="2000" dirty="0">
                <a:solidFill>
                  <a:srgbClr val="002060"/>
                </a:solidFill>
                <a:ea typeface="Times New Roman" panose="02020603050405020304" pitchFamily="18" charset="0"/>
              </a:rPr>
              <a:t> </a:t>
            </a:r>
            <a:r>
              <a:rPr lang="en-US" sz="2000" dirty="0" err="1">
                <a:solidFill>
                  <a:srgbClr val="002060"/>
                </a:solidFill>
                <a:ea typeface="Times New Roman" panose="02020603050405020304" pitchFamily="18" charset="0"/>
              </a:rPr>
              <a:t>chủ</a:t>
            </a:r>
            <a:r>
              <a:rPr lang="en-US" sz="2000" dirty="0">
                <a:solidFill>
                  <a:srgbClr val="002060"/>
                </a:solidFill>
                <a:ea typeface="Times New Roman" panose="02020603050405020304" pitchFamily="18" charset="0"/>
              </a:rPr>
              <a:t> </a:t>
            </a:r>
            <a:r>
              <a:rPr lang="en-US" sz="2000" dirty="0" err="1">
                <a:solidFill>
                  <a:srgbClr val="002060"/>
                </a:solidFill>
                <a:ea typeface="Times New Roman" panose="02020603050405020304" pitchFamily="18" charset="0"/>
              </a:rPr>
              <a:t>trương</a:t>
            </a:r>
            <a:r>
              <a:rPr lang="en-US" sz="2000" dirty="0">
                <a:solidFill>
                  <a:srgbClr val="002060"/>
                </a:solidFill>
                <a:ea typeface="Times New Roman" panose="02020603050405020304" pitchFamily="18" charset="0"/>
              </a:rPr>
              <a:t> </a:t>
            </a:r>
            <a:r>
              <a:rPr lang="en-US" sz="2000" dirty="0" err="1">
                <a:solidFill>
                  <a:srgbClr val="002060"/>
                </a:solidFill>
                <a:ea typeface="Times New Roman" panose="02020603050405020304" pitchFamily="18" charset="0"/>
              </a:rPr>
              <a:t>của</a:t>
            </a:r>
            <a:r>
              <a:rPr lang="en-US" sz="2000" dirty="0">
                <a:solidFill>
                  <a:srgbClr val="002060"/>
                </a:solidFill>
                <a:ea typeface="Times New Roman" panose="02020603050405020304" pitchFamily="18" charset="0"/>
              </a:rPr>
              <a:t> </a:t>
            </a:r>
            <a:r>
              <a:rPr lang="en-US" sz="2000" dirty="0" err="1">
                <a:solidFill>
                  <a:srgbClr val="002060"/>
                </a:solidFill>
                <a:ea typeface="Times New Roman" panose="02020603050405020304" pitchFamily="18" charset="0"/>
              </a:rPr>
              <a:t>thành</a:t>
            </a:r>
            <a:r>
              <a:rPr lang="en-US" sz="2000" dirty="0">
                <a:solidFill>
                  <a:srgbClr val="002060"/>
                </a:solidFill>
                <a:ea typeface="Times New Roman" panose="02020603050405020304" pitchFamily="18" charset="0"/>
              </a:rPr>
              <a:t> </a:t>
            </a:r>
            <a:r>
              <a:rPr lang="en-US" sz="2000" dirty="0" err="1">
                <a:solidFill>
                  <a:srgbClr val="002060"/>
                </a:solidFill>
                <a:ea typeface="Times New Roman" panose="02020603050405020304" pitchFamily="18" charset="0"/>
              </a:rPr>
              <a:t>phố</a:t>
            </a:r>
            <a:r>
              <a:rPr lang="en-US" sz="2000" dirty="0">
                <a:solidFill>
                  <a:srgbClr val="002060"/>
                </a:solidFill>
                <a:ea typeface="Times New Roman" panose="02020603050405020304" pitchFamily="18" charset="0"/>
              </a:rPr>
              <a:t>.</a:t>
            </a:r>
            <a:endParaRPr lang="en-US" sz="2000" dirty="0">
              <a:solidFill>
                <a:srgbClr val="002060"/>
              </a:solidFill>
            </a:endParaRPr>
          </a:p>
        </p:txBody>
      </p:sp>
      <p:sp>
        <p:nvSpPr>
          <p:cNvPr id="7" name="Rounded Rectangle 6"/>
          <p:cNvSpPr/>
          <p:nvPr/>
        </p:nvSpPr>
        <p:spPr>
          <a:xfrm>
            <a:off x="67490" y="1325562"/>
            <a:ext cx="2523309" cy="65563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smtClean="0">
                <a:cs typeface="Tahoma" panose="020B0604030504040204" pitchFamily="34" charset="0"/>
              </a:rPr>
              <a:t>MỤC </a:t>
            </a:r>
            <a:r>
              <a:rPr lang="vi-VN" sz="2000" b="1" dirty="0">
                <a:cs typeface="Tahoma" panose="020B0604030504040204" pitchFamily="34" charset="0"/>
              </a:rPr>
              <a:t>TIÊU CHUNG</a:t>
            </a:r>
            <a:endParaRPr lang="en-US" sz="20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3810000"/>
            <a:ext cx="4891853" cy="2971800"/>
          </a:xfrm>
          <a:prstGeom prst="rect">
            <a:avLst/>
          </a:prstGeom>
          <a:effectLst>
            <a:outerShdw blurRad="76200" dir="13500000" sy="23000" kx="1200000" algn="br" rotWithShape="0">
              <a:prstClr val="black">
                <a:alpha val="20000"/>
              </a:prstClr>
            </a:outerShdw>
          </a:effectLst>
        </p:spPr>
      </p:pic>
      <p:pic>
        <p:nvPicPr>
          <p:cNvPr id="8" name="Picture 7">
            <a:extLst>
              <a:ext uri="{FF2B5EF4-FFF2-40B4-BE49-F238E27FC236}">
                <a16:creationId xmlns:a16="http://schemas.microsoft.com/office/drawing/2014/main" id="{DEED41E4-0C27-4076-95AD-30615E600E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90816"/>
            <a:ext cx="1201408" cy="1236334"/>
          </a:xfrm>
          <a:prstGeom prst="rect">
            <a:avLst/>
          </a:prstGeom>
        </p:spPr>
      </p:pic>
    </p:spTree>
    <p:extLst>
      <p:ext uri="{BB962C8B-B14F-4D97-AF65-F5344CB8AC3E}">
        <p14:creationId xmlns:p14="http://schemas.microsoft.com/office/powerpoint/2010/main" val="3194044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nip Diagonal Corner Rectangle 2"/>
          <p:cNvSpPr/>
          <p:nvPr/>
        </p:nvSpPr>
        <p:spPr>
          <a:xfrm>
            <a:off x="67491" y="2058024"/>
            <a:ext cx="8924109" cy="4647576"/>
          </a:xfrm>
          <a:prstGeom prst="snip2Diag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1600" dirty="0">
                <a:solidFill>
                  <a:srgbClr val="002060"/>
                </a:solidFill>
              </a:rPr>
              <a:t>+ 100% DNNVV </a:t>
            </a:r>
            <a:r>
              <a:rPr lang="en-US" sz="1600" dirty="0" err="1">
                <a:solidFill>
                  <a:srgbClr val="002060"/>
                </a:solidFill>
              </a:rPr>
              <a:t>được</a:t>
            </a:r>
            <a:r>
              <a:rPr lang="en-US" sz="1600" dirty="0">
                <a:solidFill>
                  <a:srgbClr val="002060"/>
                </a:solidFill>
              </a:rPr>
              <a:t> </a:t>
            </a:r>
            <a:r>
              <a:rPr lang="en-US" sz="1600" dirty="0" err="1">
                <a:solidFill>
                  <a:srgbClr val="002060"/>
                </a:solidFill>
              </a:rPr>
              <a:t>nâng</a:t>
            </a:r>
            <a:r>
              <a:rPr lang="en-US" sz="1600" dirty="0">
                <a:solidFill>
                  <a:srgbClr val="002060"/>
                </a:solidFill>
              </a:rPr>
              <a:t> </a:t>
            </a:r>
            <a:r>
              <a:rPr lang="en-US" sz="1600" dirty="0" err="1">
                <a:solidFill>
                  <a:srgbClr val="002060"/>
                </a:solidFill>
              </a:rPr>
              <a:t>cao</a:t>
            </a:r>
            <a:r>
              <a:rPr lang="en-US" sz="1600" dirty="0">
                <a:solidFill>
                  <a:srgbClr val="002060"/>
                </a:solidFill>
              </a:rPr>
              <a:t> </a:t>
            </a:r>
            <a:r>
              <a:rPr lang="en-US" sz="1600" dirty="0" err="1">
                <a:solidFill>
                  <a:srgbClr val="002060"/>
                </a:solidFill>
              </a:rPr>
              <a:t>nhận</a:t>
            </a:r>
            <a:r>
              <a:rPr lang="en-US" sz="1600" dirty="0">
                <a:solidFill>
                  <a:srgbClr val="002060"/>
                </a:solidFill>
              </a:rPr>
              <a:t> </a:t>
            </a:r>
            <a:r>
              <a:rPr lang="en-US" sz="1600" dirty="0" err="1">
                <a:solidFill>
                  <a:srgbClr val="002060"/>
                </a:solidFill>
              </a:rPr>
              <a:t>thức</a:t>
            </a:r>
            <a:r>
              <a:rPr lang="en-US" sz="1600" dirty="0">
                <a:solidFill>
                  <a:srgbClr val="002060"/>
                </a:solidFill>
              </a:rPr>
              <a:t> </a:t>
            </a:r>
            <a:r>
              <a:rPr lang="en-US" sz="1600" dirty="0" err="1">
                <a:solidFill>
                  <a:srgbClr val="002060"/>
                </a:solidFill>
              </a:rPr>
              <a:t>về</a:t>
            </a:r>
            <a:r>
              <a:rPr lang="en-US" sz="1600" dirty="0">
                <a:solidFill>
                  <a:srgbClr val="002060"/>
                </a:solidFill>
              </a:rPr>
              <a:t> </a:t>
            </a:r>
            <a:r>
              <a:rPr lang="en-US" sz="1600" dirty="0" err="1">
                <a:solidFill>
                  <a:srgbClr val="002060"/>
                </a:solidFill>
              </a:rPr>
              <a:t>chuyển</a:t>
            </a:r>
            <a:r>
              <a:rPr lang="en-US" sz="1600" dirty="0">
                <a:solidFill>
                  <a:srgbClr val="002060"/>
                </a:solidFill>
              </a:rPr>
              <a:t> </a:t>
            </a:r>
            <a:r>
              <a:rPr lang="en-US" sz="1600" dirty="0" err="1">
                <a:solidFill>
                  <a:srgbClr val="002060"/>
                </a:solidFill>
              </a:rPr>
              <a:t>đổi</a:t>
            </a:r>
            <a:r>
              <a:rPr lang="en-US" sz="1600" dirty="0">
                <a:solidFill>
                  <a:srgbClr val="002060"/>
                </a:solidFill>
              </a:rPr>
              <a:t> </a:t>
            </a:r>
            <a:r>
              <a:rPr lang="en-US" sz="1600" dirty="0" err="1">
                <a:solidFill>
                  <a:srgbClr val="002060"/>
                </a:solidFill>
              </a:rPr>
              <a:t>số</a:t>
            </a:r>
            <a:r>
              <a:rPr lang="en-US" sz="1600" dirty="0">
                <a:solidFill>
                  <a:srgbClr val="002060"/>
                </a:solidFill>
              </a:rPr>
              <a:t>.</a:t>
            </a:r>
          </a:p>
          <a:p>
            <a:pPr algn="just">
              <a:lnSpc>
                <a:spcPct val="120000"/>
              </a:lnSpc>
            </a:pPr>
            <a:r>
              <a:rPr lang="en-US" sz="1600" dirty="0">
                <a:solidFill>
                  <a:srgbClr val="002060"/>
                </a:solidFill>
              </a:rPr>
              <a:t>+ </a:t>
            </a:r>
            <a:r>
              <a:rPr lang="en-US" sz="1600" dirty="0" err="1">
                <a:solidFill>
                  <a:srgbClr val="002060"/>
                </a:solidFill>
              </a:rPr>
              <a:t>Có</a:t>
            </a:r>
            <a:r>
              <a:rPr lang="en-US" sz="1600" dirty="0">
                <a:solidFill>
                  <a:srgbClr val="002060"/>
                </a:solidFill>
              </a:rPr>
              <a:t> </a:t>
            </a:r>
            <a:r>
              <a:rPr lang="en-US" sz="1600" dirty="0" err="1">
                <a:solidFill>
                  <a:srgbClr val="002060"/>
                </a:solidFill>
              </a:rPr>
              <a:t>tối</a:t>
            </a:r>
            <a:r>
              <a:rPr lang="en-US" sz="1600" dirty="0">
                <a:solidFill>
                  <a:srgbClr val="002060"/>
                </a:solidFill>
              </a:rPr>
              <a:t> </a:t>
            </a:r>
            <a:r>
              <a:rPr lang="en-US" sz="1600" dirty="0" err="1">
                <a:solidFill>
                  <a:srgbClr val="002060"/>
                </a:solidFill>
              </a:rPr>
              <a:t>thiểu</a:t>
            </a:r>
            <a:r>
              <a:rPr lang="en-US" sz="1600" dirty="0">
                <a:solidFill>
                  <a:srgbClr val="002060"/>
                </a:solidFill>
              </a:rPr>
              <a:t> </a:t>
            </a:r>
            <a:r>
              <a:rPr lang="en-US" sz="1600" dirty="0" err="1">
                <a:solidFill>
                  <a:srgbClr val="002060"/>
                </a:solidFill>
              </a:rPr>
              <a:t>có</a:t>
            </a:r>
            <a:r>
              <a:rPr lang="en-US" sz="1600" dirty="0">
                <a:solidFill>
                  <a:srgbClr val="002060"/>
                </a:solidFill>
              </a:rPr>
              <a:t> 500 DNNVV </a:t>
            </a:r>
            <a:r>
              <a:rPr lang="en-US" sz="1600" dirty="0" err="1">
                <a:solidFill>
                  <a:srgbClr val="002060"/>
                </a:solidFill>
              </a:rPr>
              <a:t>được</a:t>
            </a:r>
            <a:r>
              <a:rPr lang="en-US" sz="1600" dirty="0">
                <a:solidFill>
                  <a:srgbClr val="002060"/>
                </a:solidFill>
              </a:rPr>
              <a:t> </a:t>
            </a:r>
            <a:r>
              <a:rPr lang="en-US" sz="1600" dirty="0" err="1">
                <a:solidFill>
                  <a:srgbClr val="002060"/>
                </a:solidFill>
              </a:rPr>
              <a:t>hỗ</a:t>
            </a:r>
            <a:r>
              <a:rPr lang="en-US" sz="1600" dirty="0">
                <a:solidFill>
                  <a:srgbClr val="002060"/>
                </a:solidFill>
              </a:rPr>
              <a:t> </a:t>
            </a:r>
            <a:r>
              <a:rPr lang="en-US" sz="1600" dirty="0" err="1">
                <a:solidFill>
                  <a:srgbClr val="002060"/>
                </a:solidFill>
              </a:rPr>
              <a:t>trợ</a:t>
            </a:r>
            <a:r>
              <a:rPr lang="en-US" sz="1600" dirty="0">
                <a:solidFill>
                  <a:srgbClr val="002060"/>
                </a:solidFill>
              </a:rPr>
              <a:t> </a:t>
            </a:r>
            <a:r>
              <a:rPr lang="en-US" sz="1600" dirty="0" err="1">
                <a:solidFill>
                  <a:srgbClr val="002060"/>
                </a:solidFill>
              </a:rPr>
              <a:t>đào</a:t>
            </a:r>
            <a:r>
              <a:rPr lang="en-US" sz="1600" dirty="0">
                <a:solidFill>
                  <a:srgbClr val="002060"/>
                </a:solidFill>
              </a:rPr>
              <a:t> </a:t>
            </a:r>
            <a:r>
              <a:rPr lang="en-US" sz="1600" dirty="0" err="1">
                <a:solidFill>
                  <a:srgbClr val="002060"/>
                </a:solidFill>
              </a:rPr>
              <a:t>tạo</a:t>
            </a:r>
            <a:r>
              <a:rPr lang="en-US" sz="1600" dirty="0">
                <a:solidFill>
                  <a:srgbClr val="002060"/>
                </a:solidFill>
              </a:rPr>
              <a:t>, </a:t>
            </a:r>
            <a:r>
              <a:rPr lang="en-US" sz="1600" dirty="0" err="1">
                <a:solidFill>
                  <a:srgbClr val="002060"/>
                </a:solidFill>
              </a:rPr>
              <a:t>tư</a:t>
            </a:r>
            <a:r>
              <a:rPr lang="en-US" sz="1600" dirty="0">
                <a:solidFill>
                  <a:srgbClr val="002060"/>
                </a:solidFill>
              </a:rPr>
              <a:t> </a:t>
            </a:r>
            <a:r>
              <a:rPr lang="en-US" sz="1600" dirty="0" err="1">
                <a:solidFill>
                  <a:srgbClr val="002060"/>
                </a:solidFill>
              </a:rPr>
              <a:t>vấn</a:t>
            </a:r>
            <a:r>
              <a:rPr lang="en-US" sz="1600" dirty="0">
                <a:solidFill>
                  <a:srgbClr val="002060"/>
                </a:solidFill>
              </a:rPr>
              <a:t> </a:t>
            </a:r>
            <a:r>
              <a:rPr lang="en-US" sz="1600" dirty="0" err="1">
                <a:solidFill>
                  <a:srgbClr val="002060"/>
                </a:solidFill>
              </a:rPr>
              <a:t>về</a:t>
            </a:r>
            <a:r>
              <a:rPr lang="en-US" sz="1600" dirty="0">
                <a:solidFill>
                  <a:srgbClr val="002060"/>
                </a:solidFill>
              </a:rPr>
              <a:t> </a:t>
            </a:r>
            <a:r>
              <a:rPr lang="en-US" sz="1600" dirty="0" err="1">
                <a:solidFill>
                  <a:srgbClr val="002060"/>
                </a:solidFill>
              </a:rPr>
              <a:t>chuyển</a:t>
            </a:r>
            <a:r>
              <a:rPr lang="en-US" sz="1600" dirty="0">
                <a:solidFill>
                  <a:srgbClr val="002060"/>
                </a:solidFill>
              </a:rPr>
              <a:t> </a:t>
            </a:r>
            <a:r>
              <a:rPr lang="en-US" sz="1600" dirty="0" err="1">
                <a:solidFill>
                  <a:srgbClr val="002060"/>
                </a:solidFill>
              </a:rPr>
              <a:t>đổi</a:t>
            </a:r>
            <a:r>
              <a:rPr lang="en-US" sz="1600" dirty="0">
                <a:solidFill>
                  <a:srgbClr val="002060"/>
                </a:solidFill>
              </a:rPr>
              <a:t> </a:t>
            </a:r>
            <a:r>
              <a:rPr lang="en-US" sz="1600" dirty="0" err="1">
                <a:solidFill>
                  <a:srgbClr val="002060"/>
                </a:solidFill>
              </a:rPr>
              <a:t>số</a:t>
            </a:r>
            <a:r>
              <a:rPr lang="en-US" sz="1600" dirty="0">
                <a:solidFill>
                  <a:srgbClr val="002060"/>
                </a:solidFill>
              </a:rPr>
              <a:t> (</a:t>
            </a:r>
            <a:r>
              <a:rPr lang="en-US" sz="1600" dirty="0" err="1">
                <a:solidFill>
                  <a:srgbClr val="002060"/>
                </a:solidFill>
              </a:rPr>
              <a:t>trung</a:t>
            </a:r>
            <a:r>
              <a:rPr lang="en-US" sz="1600" dirty="0">
                <a:solidFill>
                  <a:srgbClr val="002060"/>
                </a:solidFill>
              </a:rPr>
              <a:t> </a:t>
            </a:r>
            <a:r>
              <a:rPr lang="en-US" sz="1600" dirty="0" err="1">
                <a:solidFill>
                  <a:srgbClr val="002060"/>
                </a:solidFill>
              </a:rPr>
              <a:t>bình</a:t>
            </a:r>
            <a:r>
              <a:rPr lang="en-US" sz="1600" dirty="0">
                <a:solidFill>
                  <a:srgbClr val="002060"/>
                </a:solidFill>
              </a:rPr>
              <a:t> 125 DN/</a:t>
            </a:r>
            <a:r>
              <a:rPr lang="en-US" sz="1600" dirty="0" err="1">
                <a:solidFill>
                  <a:srgbClr val="002060"/>
                </a:solidFill>
              </a:rPr>
              <a:t>năm</a:t>
            </a:r>
            <a:r>
              <a:rPr lang="en-US" sz="1600" dirty="0">
                <a:solidFill>
                  <a:srgbClr val="002060"/>
                </a:solidFill>
              </a:rPr>
              <a:t>, </a:t>
            </a:r>
            <a:r>
              <a:rPr lang="en-US" sz="1600" dirty="0" err="1">
                <a:solidFill>
                  <a:srgbClr val="002060"/>
                </a:solidFill>
              </a:rPr>
              <a:t>trong</a:t>
            </a:r>
            <a:r>
              <a:rPr lang="en-US" sz="1600" dirty="0">
                <a:solidFill>
                  <a:srgbClr val="002060"/>
                </a:solidFill>
              </a:rPr>
              <a:t> 04 </a:t>
            </a:r>
            <a:r>
              <a:rPr lang="en-US" sz="1600" dirty="0" err="1">
                <a:solidFill>
                  <a:srgbClr val="002060"/>
                </a:solidFill>
              </a:rPr>
              <a:t>năm</a:t>
            </a:r>
            <a:r>
              <a:rPr lang="en-US" sz="1600" dirty="0">
                <a:solidFill>
                  <a:srgbClr val="002060"/>
                </a:solidFill>
              </a:rPr>
              <a:t> </a:t>
            </a:r>
            <a:r>
              <a:rPr lang="en-US" sz="1600" dirty="0" err="1">
                <a:solidFill>
                  <a:srgbClr val="002060"/>
                </a:solidFill>
              </a:rPr>
              <a:t>từ</a:t>
            </a:r>
            <a:r>
              <a:rPr lang="en-US" sz="1600" dirty="0">
                <a:solidFill>
                  <a:srgbClr val="002060"/>
                </a:solidFill>
              </a:rPr>
              <a:t> 2022 - 2025).</a:t>
            </a:r>
          </a:p>
          <a:p>
            <a:pPr algn="just">
              <a:lnSpc>
                <a:spcPct val="120000"/>
              </a:lnSpc>
            </a:pPr>
            <a:r>
              <a:rPr lang="en-US" sz="1600" dirty="0">
                <a:solidFill>
                  <a:srgbClr val="002060"/>
                </a:solidFill>
              </a:rPr>
              <a:t>+ </a:t>
            </a:r>
            <a:r>
              <a:rPr lang="en-US" sz="1600" dirty="0" err="1">
                <a:solidFill>
                  <a:srgbClr val="002060"/>
                </a:solidFill>
              </a:rPr>
              <a:t>Hình</a:t>
            </a:r>
            <a:r>
              <a:rPr lang="en-US" sz="1600" dirty="0">
                <a:solidFill>
                  <a:srgbClr val="002060"/>
                </a:solidFill>
              </a:rPr>
              <a:t> </a:t>
            </a:r>
            <a:r>
              <a:rPr lang="en-US" sz="1600" dirty="0" err="1">
                <a:solidFill>
                  <a:srgbClr val="002060"/>
                </a:solidFill>
              </a:rPr>
              <a:t>thành</a:t>
            </a:r>
            <a:r>
              <a:rPr lang="en-US" sz="1600" dirty="0">
                <a:solidFill>
                  <a:srgbClr val="002060"/>
                </a:solidFill>
              </a:rPr>
              <a:t> </a:t>
            </a:r>
            <a:r>
              <a:rPr lang="en-US" sz="1600" dirty="0" err="1">
                <a:solidFill>
                  <a:srgbClr val="002060"/>
                </a:solidFill>
              </a:rPr>
              <a:t>được</a:t>
            </a:r>
            <a:r>
              <a:rPr lang="en-US" sz="1600" dirty="0">
                <a:solidFill>
                  <a:srgbClr val="002060"/>
                </a:solidFill>
              </a:rPr>
              <a:t> </a:t>
            </a:r>
            <a:r>
              <a:rPr lang="en-US" sz="1600" dirty="0" err="1">
                <a:solidFill>
                  <a:srgbClr val="002060"/>
                </a:solidFill>
              </a:rPr>
              <a:t>mạng</a:t>
            </a:r>
            <a:r>
              <a:rPr lang="en-US" sz="1600" dirty="0">
                <a:solidFill>
                  <a:srgbClr val="002060"/>
                </a:solidFill>
              </a:rPr>
              <a:t> </a:t>
            </a:r>
            <a:r>
              <a:rPr lang="en-US" sz="1600" dirty="0" err="1">
                <a:solidFill>
                  <a:srgbClr val="002060"/>
                </a:solidFill>
              </a:rPr>
              <a:t>lưới</a:t>
            </a:r>
            <a:r>
              <a:rPr lang="en-US" sz="1600" dirty="0">
                <a:solidFill>
                  <a:srgbClr val="002060"/>
                </a:solidFill>
              </a:rPr>
              <a:t> </a:t>
            </a:r>
            <a:r>
              <a:rPr lang="en-US" sz="1600" dirty="0" err="1">
                <a:solidFill>
                  <a:srgbClr val="002060"/>
                </a:solidFill>
              </a:rPr>
              <a:t>tư</a:t>
            </a:r>
            <a:r>
              <a:rPr lang="en-US" sz="1600" dirty="0">
                <a:solidFill>
                  <a:srgbClr val="002060"/>
                </a:solidFill>
              </a:rPr>
              <a:t> </a:t>
            </a:r>
            <a:r>
              <a:rPr lang="en-US" sz="1600" dirty="0" err="1">
                <a:solidFill>
                  <a:srgbClr val="002060"/>
                </a:solidFill>
              </a:rPr>
              <a:t>vấn</a:t>
            </a:r>
            <a:r>
              <a:rPr lang="en-US" sz="1600" dirty="0">
                <a:solidFill>
                  <a:srgbClr val="002060"/>
                </a:solidFill>
              </a:rPr>
              <a:t> </a:t>
            </a:r>
            <a:r>
              <a:rPr lang="en-US" sz="1600" dirty="0" err="1">
                <a:solidFill>
                  <a:srgbClr val="002060"/>
                </a:solidFill>
              </a:rPr>
              <a:t>chuyển</a:t>
            </a:r>
            <a:r>
              <a:rPr lang="en-US" sz="1600" dirty="0">
                <a:solidFill>
                  <a:srgbClr val="002060"/>
                </a:solidFill>
              </a:rPr>
              <a:t> </a:t>
            </a:r>
            <a:r>
              <a:rPr lang="en-US" sz="1600" dirty="0" err="1">
                <a:solidFill>
                  <a:srgbClr val="002060"/>
                </a:solidFill>
              </a:rPr>
              <a:t>đổi</a:t>
            </a:r>
            <a:r>
              <a:rPr lang="en-US" sz="1600" dirty="0">
                <a:solidFill>
                  <a:srgbClr val="002060"/>
                </a:solidFill>
              </a:rPr>
              <a:t> </a:t>
            </a:r>
            <a:r>
              <a:rPr lang="en-US" sz="1600" dirty="0" err="1">
                <a:solidFill>
                  <a:srgbClr val="002060"/>
                </a:solidFill>
              </a:rPr>
              <a:t>số</a:t>
            </a:r>
            <a:r>
              <a:rPr lang="en-US" sz="1600" dirty="0">
                <a:solidFill>
                  <a:srgbClr val="002060"/>
                </a:solidFill>
              </a:rPr>
              <a:t> </a:t>
            </a:r>
            <a:r>
              <a:rPr lang="en-US" sz="1600" dirty="0" err="1">
                <a:solidFill>
                  <a:srgbClr val="002060"/>
                </a:solidFill>
              </a:rPr>
              <a:t>cho</a:t>
            </a:r>
            <a:r>
              <a:rPr lang="en-US" sz="1600" dirty="0">
                <a:solidFill>
                  <a:srgbClr val="002060"/>
                </a:solidFill>
              </a:rPr>
              <a:t> </a:t>
            </a:r>
            <a:r>
              <a:rPr lang="en-US" sz="1600" dirty="0" err="1">
                <a:solidFill>
                  <a:srgbClr val="002060"/>
                </a:solidFill>
              </a:rPr>
              <a:t>các</a:t>
            </a:r>
            <a:r>
              <a:rPr lang="en-US" sz="1600" dirty="0">
                <a:solidFill>
                  <a:srgbClr val="002060"/>
                </a:solidFill>
              </a:rPr>
              <a:t> DNNVV </a:t>
            </a:r>
            <a:r>
              <a:rPr lang="en-US" sz="1600" dirty="0" err="1">
                <a:solidFill>
                  <a:srgbClr val="002060"/>
                </a:solidFill>
              </a:rPr>
              <a:t>với</a:t>
            </a:r>
            <a:r>
              <a:rPr lang="en-US" sz="1600" dirty="0">
                <a:solidFill>
                  <a:srgbClr val="002060"/>
                </a:solidFill>
              </a:rPr>
              <a:t> </a:t>
            </a:r>
            <a:r>
              <a:rPr lang="en-US" sz="1600" dirty="0" err="1">
                <a:solidFill>
                  <a:srgbClr val="002060"/>
                </a:solidFill>
              </a:rPr>
              <a:t>sự</a:t>
            </a:r>
            <a:r>
              <a:rPr lang="en-US" sz="1600" dirty="0">
                <a:solidFill>
                  <a:srgbClr val="002060"/>
                </a:solidFill>
              </a:rPr>
              <a:t> </a:t>
            </a:r>
            <a:r>
              <a:rPr lang="en-US" sz="1600" dirty="0" err="1">
                <a:solidFill>
                  <a:srgbClr val="002060"/>
                </a:solidFill>
              </a:rPr>
              <a:t>tham</a:t>
            </a:r>
            <a:r>
              <a:rPr lang="en-US" sz="1600" dirty="0">
                <a:solidFill>
                  <a:srgbClr val="002060"/>
                </a:solidFill>
              </a:rPr>
              <a:t> </a:t>
            </a:r>
            <a:r>
              <a:rPr lang="en-US" sz="1600" dirty="0" err="1">
                <a:solidFill>
                  <a:srgbClr val="002060"/>
                </a:solidFill>
              </a:rPr>
              <a:t>gia</a:t>
            </a:r>
            <a:r>
              <a:rPr lang="en-US" sz="1600" dirty="0">
                <a:solidFill>
                  <a:srgbClr val="002060"/>
                </a:solidFill>
              </a:rPr>
              <a:t> </a:t>
            </a:r>
            <a:r>
              <a:rPr lang="en-US" sz="1600" dirty="0" err="1">
                <a:solidFill>
                  <a:srgbClr val="002060"/>
                </a:solidFill>
              </a:rPr>
              <a:t>tối</a:t>
            </a:r>
            <a:r>
              <a:rPr lang="en-US" sz="1600" dirty="0">
                <a:solidFill>
                  <a:srgbClr val="002060"/>
                </a:solidFill>
              </a:rPr>
              <a:t> </a:t>
            </a:r>
            <a:r>
              <a:rPr lang="en-US" sz="1600" dirty="0" err="1">
                <a:solidFill>
                  <a:srgbClr val="002060"/>
                </a:solidFill>
              </a:rPr>
              <a:t>thiểu</a:t>
            </a:r>
            <a:r>
              <a:rPr lang="en-US" sz="1600" dirty="0">
                <a:solidFill>
                  <a:srgbClr val="002060"/>
                </a:solidFill>
              </a:rPr>
              <a:t> </a:t>
            </a:r>
            <a:r>
              <a:rPr lang="en-US" sz="1600" dirty="0" err="1">
                <a:solidFill>
                  <a:srgbClr val="002060"/>
                </a:solidFill>
              </a:rPr>
              <a:t>của</a:t>
            </a:r>
            <a:r>
              <a:rPr lang="en-US" sz="1600" dirty="0">
                <a:solidFill>
                  <a:srgbClr val="002060"/>
                </a:solidFill>
              </a:rPr>
              <a:t> </a:t>
            </a:r>
            <a:r>
              <a:rPr lang="en-US" sz="1600" dirty="0" err="1">
                <a:solidFill>
                  <a:srgbClr val="002060"/>
                </a:solidFill>
              </a:rPr>
              <a:t>ít</a:t>
            </a:r>
            <a:r>
              <a:rPr lang="en-US" sz="1600" dirty="0">
                <a:solidFill>
                  <a:srgbClr val="002060"/>
                </a:solidFill>
              </a:rPr>
              <a:t> </a:t>
            </a:r>
            <a:r>
              <a:rPr lang="en-US" sz="1600" dirty="0" err="1">
                <a:solidFill>
                  <a:srgbClr val="002060"/>
                </a:solidFill>
              </a:rPr>
              <a:t>nhất</a:t>
            </a:r>
            <a:r>
              <a:rPr lang="en-US" sz="1600" dirty="0">
                <a:solidFill>
                  <a:srgbClr val="002060"/>
                </a:solidFill>
              </a:rPr>
              <a:t> 05 </a:t>
            </a:r>
            <a:r>
              <a:rPr lang="en-US" sz="1600" dirty="0" err="1">
                <a:solidFill>
                  <a:srgbClr val="002060"/>
                </a:solidFill>
              </a:rPr>
              <a:t>tổ</a:t>
            </a:r>
            <a:r>
              <a:rPr lang="en-US" sz="1600" dirty="0">
                <a:solidFill>
                  <a:srgbClr val="002060"/>
                </a:solidFill>
              </a:rPr>
              <a:t> </a:t>
            </a:r>
            <a:r>
              <a:rPr lang="en-US" sz="1600" dirty="0" err="1">
                <a:solidFill>
                  <a:srgbClr val="002060"/>
                </a:solidFill>
              </a:rPr>
              <a:t>chức</a:t>
            </a:r>
            <a:r>
              <a:rPr lang="en-US" sz="1600" dirty="0">
                <a:solidFill>
                  <a:srgbClr val="002060"/>
                </a:solidFill>
              </a:rPr>
              <a:t>, </a:t>
            </a:r>
            <a:r>
              <a:rPr lang="en-US" sz="1600" dirty="0" err="1">
                <a:solidFill>
                  <a:srgbClr val="002060"/>
                </a:solidFill>
              </a:rPr>
              <a:t>cá</a:t>
            </a:r>
            <a:r>
              <a:rPr lang="en-US" sz="1600" dirty="0">
                <a:solidFill>
                  <a:srgbClr val="002060"/>
                </a:solidFill>
              </a:rPr>
              <a:t> </a:t>
            </a:r>
            <a:r>
              <a:rPr lang="en-US" sz="1600" dirty="0" err="1">
                <a:solidFill>
                  <a:srgbClr val="002060"/>
                </a:solidFill>
              </a:rPr>
              <a:t>nhân</a:t>
            </a:r>
            <a:r>
              <a:rPr lang="en-US" sz="1600" dirty="0">
                <a:solidFill>
                  <a:srgbClr val="002060"/>
                </a:solidFill>
              </a:rPr>
              <a:t> </a:t>
            </a:r>
            <a:r>
              <a:rPr lang="en-US" sz="1600" dirty="0" err="1">
                <a:solidFill>
                  <a:srgbClr val="002060"/>
                </a:solidFill>
              </a:rPr>
              <a:t>tư</a:t>
            </a:r>
            <a:r>
              <a:rPr lang="en-US" sz="1600" dirty="0">
                <a:solidFill>
                  <a:srgbClr val="002060"/>
                </a:solidFill>
              </a:rPr>
              <a:t> </a:t>
            </a:r>
            <a:r>
              <a:rPr lang="en-US" sz="1600" dirty="0" err="1">
                <a:solidFill>
                  <a:srgbClr val="002060"/>
                </a:solidFill>
              </a:rPr>
              <a:t>vấn</a:t>
            </a:r>
            <a:r>
              <a:rPr lang="en-US" sz="1600" dirty="0">
                <a:solidFill>
                  <a:srgbClr val="002060"/>
                </a:solidFill>
              </a:rPr>
              <a:t> </a:t>
            </a:r>
            <a:r>
              <a:rPr lang="en-US" sz="1600" dirty="0" err="1">
                <a:solidFill>
                  <a:srgbClr val="002060"/>
                </a:solidFill>
              </a:rPr>
              <a:t>chuyển</a:t>
            </a:r>
            <a:r>
              <a:rPr lang="en-US" sz="1600" dirty="0">
                <a:solidFill>
                  <a:srgbClr val="002060"/>
                </a:solidFill>
              </a:rPr>
              <a:t> </a:t>
            </a:r>
            <a:r>
              <a:rPr lang="en-US" sz="1600" dirty="0" err="1">
                <a:solidFill>
                  <a:srgbClr val="002060"/>
                </a:solidFill>
              </a:rPr>
              <a:t>đổi</a:t>
            </a:r>
            <a:r>
              <a:rPr lang="en-US" sz="1600" dirty="0">
                <a:solidFill>
                  <a:srgbClr val="002060"/>
                </a:solidFill>
              </a:rPr>
              <a:t> </a:t>
            </a:r>
            <a:r>
              <a:rPr lang="en-US" sz="1600" dirty="0" err="1">
                <a:solidFill>
                  <a:srgbClr val="002060"/>
                </a:solidFill>
              </a:rPr>
              <a:t>số</a:t>
            </a:r>
            <a:r>
              <a:rPr lang="en-US" sz="1600" dirty="0">
                <a:solidFill>
                  <a:srgbClr val="002060"/>
                </a:solidFill>
              </a:rPr>
              <a:t>.</a:t>
            </a:r>
          </a:p>
          <a:p>
            <a:pPr algn="just">
              <a:lnSpc>
                <a:spcPct val="120000"/>
              </a:lnSpc>
            </a:pPr>
            <a:r>
              <a:rPr lang="en-US" sz="1600" dirty="0">
                <a:solidFill>
                  <a:srgbClr val="002060"/>
                </a:solidFill>
              </a:rPr>
              <a:t>+ </a:t>
            </a:r>
            <a:r>
              <a:rPr lang="en-US" sz="1600" dirty="0" err="1">
                <a:solidFill>
                  <a:srgbClr val="002060"/>
                </a:solidFill>
              </a:rPr>
              <a:t>Hình</a:t>
            </a:r>
            <a:r>
              <a:rPr lang="en-US" sz="1600" dirty="0">
                <a:solidFill>
                  <a:srgbClr val="002060"/>
                </a:solidFill>
              </a:rPr>
              <a:t> </a:t>
            </a:r>
            <a:r>
              <a:rPr lang="en-US" sz="1600" dirty="0" err="1">
                <a:solidFill>
                  <a:srgbClr val="002060"/>
                </a:solidFill>
              </a:rPr>
              <a:t>thành</a:t>
            </a:r>
            <a:r>
              <a:rPr lang="en-US" sz="1600" dirty="0">
                <a:solidFill>
                  <a:srgbClr val="002060"/>
                </a:solidFill>
              </a:rPr>
              <a:t> </a:t>
            </a:r>
            <a:r>
              <a:rPr lang="en-US" sz="1600" dirty="0" err="1">
                <a:solidFill>
                  <a:srgbClr val="002060"/>
                </a:solidFill>
              </a:rPr>
              <a:t>danh</a:t>
            </a:r>
            <a:r>
              <a:rPr lang="en-US" sz="1600" dirty="0">
                <a:solidFill>
                  <a:srgbClr val="002060"/>
                </a:solidFill>
              </a:rPr>
              <a:t> </a:t>
            </a:r>
            <a:r>
              <a:rPr lang="en-US" sz="1600" dirty="0" err="1">
                <a:solidFill>
                  <a:srgbClr val="002060"/>
                </a:solidFill>
              </a:rPr>
              <a:t>mục</a:t>
            </a:r>
            <a:r>
              <a:rPr lang="en-US" sz="1600" dirty="0">
                <a:solidFill>
                  <a:srgbClr val="002060"/>
                </a:solidFill>
              </a:rPr>
              <a:t> </a:t>
            </a:r>
            <a:r>
              <a:rPr lang="en-US" sz="1600" dirty="0" err="1">
                <a:solidFill>
                  <a:srgbClr val="002060"/>
                </a:solidFill>
              </a:rPr>
              <a:t>các</a:t>
            </a:r>
            <a:r>
              <a:rPr lang="en-US" sz="1600" dirty="0">
                <a:solidFill>
                  <a:srgbClr val="002060"/>
                </a:solidFill>
              </a:rPr>
              <a:t> </a:t>
            </a:r>
            <a:r>
              <a:rPr lang="en-US" sz="1600" dirty="0" err="1">
                <a:solidFill>
                  <a:srgbClr val="002060"/>
                </a:solidFill>
              </a:rPr>
              <a:t>tổ</a:t>
            </a:r>
            <a:r>
              <a:rPr lang="en-US" sz="1600" dirty="0">
                <a:solidFill>
                  <a:srgbClr val="002060"/>
                </a:solidFill>
              </a:rPr>
              <a:t> </a:t>
            </a:r>
            <a:r>
              <a:rPr lang="en-US" sz="1600" dirty="0" err="1">
                <a:solidFill>
                  <a:srgbClr val="002060"/>
                </a:solidFill>
              </a:rPr>
              <a:t>chức</a:t>
            </a:r>
            <a:r>
              <a:rPr lang="en-US" sz="1600" dirty="0">
                <a:solidFill>
                  <a:srgbClr val="002060"/>
                </a:solidFill>
              </a:rPr>
              <a:t> </a:t>
            </a:r>
            <a:r>
              <a:rPr lang="en-US" sz="1600" dirty="0" err="1">
                <a:solidFill>
                  <a:srgbClr val="002060"/>
                </a:solidFill>
              </a:rPr>
              <a:t>cung</a:t>
            </a:r>
            <a:r>
              <a:rPr lang="en-US" sz="1600" dirty="0">
                <a:solidFill>
                  <a:srgbClr val="002060"/>
                </a:solidFill>
              </a:rPr>
              <a:t> </a:t>
            </a:r>
            <a:r>
              <a:rPr lang="en-US" sz="1600" dirty="0" err="1">
                <a:solidFill>
                  <a:srgbClr val="002060"/>
                </a:solidFill>
              </a:rPr>
              <a:t>cấp</a:t>
            </a:r>
            <a:r>
              <a:rPr lang="en-US" sz="1600" dirty="0">
                <a:solidFill>
                  <a:srgbClr val="002060"/>
                </a:solidFill>
              </a:rPr>
              <a:t> </a:t>
            </a:r>
            <a:r>
              <a:rPr lang="en-US" sz="1600" dirty="0" err="1">
                <a:solidFill>
                  <a:srgbClr val="002060"/>
                </a:solidFill>
              </a:rPr>
              <a:t>các</a:t>
            </a:r>
            <a:r>
              <a:rPr lang="en-US" sz="1600" dirty="0">
                <a:solidFill>
                  <a:srgbClr val="002060"/>
                </a:solidFill>
              </a:rPr>
              <a:t> </a:t>
            </a:r>
            <a:r>
              <a:rPr lang="en-US" sz="1600" dirty="0" err="1">
                <a:solidFill>
                  <a:srgbClr val="002060"/>
                </a:solidFill>
              </a:rPr>
              <a:t>giải</a:t>
            </a:r>
            <a:r>
              <a:rPr lang="en-US" sz="1600" dirty="0">
                <a:solidFill>
                  <a:srgbClr val="002060"/>
                </a:solidFill>
              </a:rPr>
              <a:t> </a:t>
            </a:r>
            <a:r>
              <a:rPr lang="en-US" sz="1600" dirty="0" err="1">
                <a:solidFill>
                  <a:srgbClr val="002060"/>
                </a:solidFill>
              </a:rPr>
              <a:t>pháp</a:t>
            </a:r>
            <a:r>
              <a:rPr lang="en-US" sz="1600" dirty="0">
                <a:solidFill>
                  <a:srgbClr val="002060"/>
                </a:solidFill>
              </a:rPr>
              <a:t>, </a:t>
            </a:r>
            <a:r>
              <a:rPr lang="en-US" sz="1600" dirty="0" err="1">
                <a:solidFill>
                  <a:srgbClr val="002060"/>
                </a:solidFill>
              </a:rPr>
              <a:t>nền</a:t>
            </a:r>
            <a:r>
              <a:rPr lang="en-US" sz="1600" dirty="0">
                <a:solidFill>
                  <a:srgbClr val="002060"/>
                </a:solidFill>
              </a:rPr>
              <a:t> </a:t>
            </a:r>
            <a:r>
              <a:rPr lang="en-US" sz="1600" dirty="0" err="1">
                <a:solidFill>
                  <a:srgbClr val="002060"/>
                </a:solidFill>
              </a:rPr>
              <a:t>tảng</a:t>
            </a:r>
            <a:r>
              <a:rPr lang="en-US" sz="1600" dirty="0">
                <a:solidFill>
                  <a:srgbClr val="002060"/>
                </a:solidFill>
              </a:rPr>
              <a:t> </a:t>
            </a:r>
            <a:r>
              <a:rPr lang="en-US" sz="1600" dirty="0" err="1">
                <a:solidFill>
                  <a:srgbClr val="002060"/>
                </a:solidFill>
              </a:rPr>
              <a:t>chuyển</a:t>
            </a:r>
            <a:r>
              <a:rPr lang="en-US" sz="1600" dirty="0">
                <a:solidFill>
                  <a:srgbClr val="002060"/>
                </a:solidFill>
              </a:rPr>
              <a:t> </a:t>
            </a:r>
            <a:r>
              <a:rPr lang="en-US" sz="1600" dirty="0" err="1">
                <a:solidFill>
                  <a:srgbClr val="002060"/>
                </a:solidFill>
              </a:rPr>
              <a:t>đổi</a:t>
            </a:r>
            <a:r>
              <a:rPr lang="en-US" sz="1600" dirty="0">
                <a:solidFill>
                  <a:srgbClr val="002060"/>
                </a:solidFill>
              </a:rPr>
              <a:t> </a:t>
            </a:r>
            <a:r>
              <a:rPr lang="en-US" sz="1600" dirty="0" err="1">
                <a:solidFill>
                  <a:srgbClr val="002060"/>
                </a:solidFill>
              </a:rPr>
              <a:t>số</a:t>
            </a:r>
            <a:r>
              <a:rPr lang="en-US" sz="1600" dirty="0">
                <a:solidFill>
                  <a:srgbClr val="002060"/>
                </a:solidFill>
              </a:rPr>
              <a:t> </a:t>
            </a:r>
            <a:r>
              <a:rPr lang="en-US" sz="1600" dirty="0" err="1">
                <a:solidFill>
                  <a:srgbClr val="002060"/>
                </a:solidFill>
              </a:rPr>
              <a:t>cho</a:t>
            </a:r>
            <a:r>
              <a:rPr lang="en-US" sz="1600" dirty="0">
                <a:solidFill>
                  <a:srgbClr val="002060"/>
                </a:solidFill>
              </a:rPr>
              <a:t> DNNVV </a:t>
            </a:r>
            <a:r>
              <a:rPr lang="en-US" sz="1600" dirty="0" err="1">
                <a:solidFill>
                  <a:srgbClr val="002060"/>
                </a:solidFill>
              </a:rPr>
              <a:t>với</a:t>
            </a:r>
            <a:r>
              <a:rPr lang="en-US" sz="1600" dirty="0">
                <a:solidFill>
                  <a:srgbClr val="002060"/>
                </a:solidFill>
              </a:rPr>
              <a:t> </a:t>
            </a:r>
            <a:r>
              <a:rPr lang="en-US" sz="1600" dirty="0" err="1">
                <a:solidFill>
                  <a:srgbClr val="002060"/>
                </a:solidFill>
              </a:rPr>
              <a:t>sự</a:t>
            </a:r>
            <a:r>
              <a:rPr lang="en-US" sz="1600" dirty="0">
                <a:solidFill>
                  <a:srgbClr val="002060"/>
                </a:solidFill>
              </a:rPr>
              <a:t> </a:t>
            </a:r>
            <a:r>
              <a:rPr lang="en-US" sz="1600" dirty="0" err="1">
                <a:solidFill>
                  <a:srgbClr val="002060"/>
                </a:solidFill>
              </a:rPr>
              <a:t>tham</a:t>
            </a:r>
            <a:r>
              <a:rPr lang="en-US" sz="1600" dirty="0">
                <a:solidFill>
                  <a:srgbClr val="002060"/>
                </a:solidFill>
              </a:rPr>
              <a:t> </a:t>
            </a:r>
            <a:r>
              <a:rPr lang="en-US" sz="1600" dirty="0" err="1">
                <a:solidFill>
                  <a:srgbClr val="002060"/>
                </a:solidFill>
              </a:rPr>
              <a:t>gia</a:t>
            </a:r>
            <a:r>
              <a:rPr lang="en-US" sz="1600" dirty="0">
                <a:solidFill>
                  <a:srgbClr val="002060"/>
                </a:solidFill>
              </a:rPr>
              <a:t> </a:t>
            </a:r>
            <a:r>
              <a:rPr lang="en-US" sz="1600" dirty="0" err="1">
                <a:solidFill>
                  <a:srgbClr val="002060"/>
                </a:solidFill>
              </a:rPr>
              <a:t>tối</a:t>
            </a:r>
            <a:r>
              <a:rPr lang="en-US" sz="1600" dirty="0">
                <a:solidFill>
                  <a:srgbClr val="002060"/>
                </a:solidFill>
              </a:rPr>
              <a:t> </a:t>
            </a:r>
            <a:r>
              <a:rPr lang="en-US" sz="1600" dirty="0" err="1">
                <a:solidFill>
                  <a:srgbClr val="002060"/>
                </a:solidFill>
              </a:rPr>
              <a:t>thiểu</a:t>
            </a:r>
            <a:r>
              <a:rPr lang="en-US" sz="1600" dirty="0">
                <a:solidFill>
                  <a:srgbClr val="002060"/>
                </a:solidFill>
              </a:rPr>
              <a:t> </a:t>
            </a:r>
            <a:r>
              <a:rPr lang="en-US" sz="1600" dirty="0" err="1">
                <a:solidFill>
                  <a:srgbClr val="002060"/>
                </a:solidFill>
              </a:rPr>
              <a:t>của</a:t>
            </a:r>
            <a:r>
              <a:rPr lang="en-US" sz="1600" dirty="0">
                <a:solidFill>
                  <a:srgbClr val="002060"/>
                </a:solidFill>
              </a:rPr>
              <a:t> 05 </a:t>
            </a:r>
            <a:r>
              <a:rPr lang="en-US" sz="1600" dirty="0" err="1">
                <a:solidFill>
                  <a:srgbClr val="002060"/>
                </a:solidFill>
              </a:rPr>
              <a:t>tổ</a:t>
            </a:r>
            <a:r>
              <a:rPr lang="en-US" sz="1600" dirty="0">
                <a:solidFill>
                  <a:srgbClr val="002060"/>
                </a:solidFill>
              </a:rPr>
              <a:t> </a:t>
            </a:r>
            <a:r>
              <a:rPr lang="en-US" sz="1600" dirty="0" err="1">
                <a:solidFill>
                  <a:srgbClr val="002060"/>
                </a:solidFill>
              </a:rPr>
              <a:t>chức</a:t>
            </a:r>
            <a:r>
              <a:rPr lang="en-US" sz="1600" dirty="0">
                <a:solidFill>
                  <a:srgbClr val="002060"/>
                </a:solidFill>
              </a:rPr>
              <a:t>.</a:t>
            </a:r>
          </a:p>
          <a:p>
            <a:pPr algn="just">
              <a:lnSpc>
                <a:spcPct val="120000"/>
              </a:lnSpc>
            </a:pPr>
            <a:r>
              <a:rPr lang="en-US" sz="1600" dirty="0">
                <a:solidFill>
                  <a:srgbClr val="002060"/>
                </a:solidFill>
              </a:rPr>
              <a:t>+ 100% </a:t>
            </a:r>
            <a:r>
              <a:rPr lang="en-US" sz="1600" dirty="0" err="1">
                <a:solidFill>
                  <a:srgbClr val="002060"/>
                </a:solidFill>
              </a:rPr>
              <a:t>cán</a:t>
            </a:r>
            <a:r>
              <a:rPr lang="en-US" sz="1600" dirty="0">
                <a:solidFill>
                  <a:srgbClr val="002060"/>
                </a:solidFill>
              </a:rPr>
              <a:t> </a:t>
            </a:r>
            <a:r>
              <a:rPr lang="en-US" sz="1600" dirty="0" err="1">
                <a:solidFill>
                  <a:srgbClr val="002060"/>
                </a:solidFill>
              </a:rPr>
              <a:t>bộ</a:t>
            </a:r>
            <a:r>
              <a:rPr lang="en-US" sz="1600" dirty="0">
                <a:solidFill>
                  <a:srgbClr val="002060"/>
                </a:solidFill>
              </a:rPr>
              <a:t> </a:t>
            </a:r>
            <a:r>
              <a:rPr lang="en-US" sz="1600" dirty="0" err="1">
                <a:solidFill>
                  <a:srgbClr val="002060"/>
                </a:solidFill>
              </a:rPr>
              <a:t>thực</a:t>
            </a:r>
            <a:r>
              <a:rPr lang="en-US" sz="1600" dirty="0">
                <a:solidFill>
                  <a:srgbClr val="002060"/>
                </a:solidFill>
              </a:rPr>
              <a:t> </a:t>
            </a:r>
            <a:r>
              <a:rPr lang="en-US" sz="1600" dirty="0" err="1">
                <a:solidFill>
                  <a:srgbClr val="002060"/>
                </a:solidFill>
              </a:rPr>
              <a:t>hiện</a:t>
            </a:r>
            <a:r>
              <a:rPr lang="en-US" sz="1600" dirty="0">
                <a:solidFill>
                  <a:srgbClr val="002060"/>
                </a:solidFill>
              </a:rPr>
              <a:t> </a:t>
            </a:r>
            <a:r>
              <a:rPr lang="en-US" sz="1600" dirty="0" err="1">
                <a:solidFill>
                  <a:srgbClr val="002060"/>
                </a:solidFill>
              </a:rPr>
              <a:t>công</a:t>
            </a:r>
            <a:r>
              <a:rPr lang="en-US" sz="1600" dirty="0">
                <a:solidFill>
                  <a:srgbClr val="002060"/>
                </a:solidFill>
              </a:rPr>
              <a:t> </a:t>
            </a:r>
            <a:r>
              <a:rPr lang="en-US" sz="1600" dirty="0" err="1">
                <a:solidFill>
                  <a:srgbClr val="002060"/>
                </a:solidFill>
              </a:rPr>
              <a:t>tác</a:t>
            </a:r>
            <a:r>
              <a:rPr lang="en-US" sz="1600" dirty="0">
                <a:solidFill>
                  <a:srgbClr val="002060"/>
                </a:solidFill>
              </a:rPr>
              <a:t> </a:t>
            </a:r>
            <a:r>
              <a:rPr lang="en-US" sz="1600" dirty="0" err="1">
                <a:solidFill>
                  <a:srgbClr val="002060"/>
                </a:solidFill>
              </a:rPr>
              <a:t>hỗ</a:t>
            </a:r>
            <a:r>
              <a:rPr lang="en-US" sz="1600" dirty="0">
                <a:solidFill>
                  <a:srgbClr val="002060"/>
                </a:solidFill>
              </a:rPr>
              <a:t> </a:t>
            </a:r>
            <a:r>
              <a:rPr lang="en-US" sz="1600" dirty="0" err="1">
                <a:solidFill>
                  <a:srgbClr val="002060"/>
                </a:solidFill>
              </a:rPr>
              <a:t>trợ</a:t>
            </a:r>
            <a:r>
              <a:rPr lang="en-US" sz="1600" dirty="0">
                <a:solidFill>
                  <a:srgbClr val="002060"/>
                </a:solidFill>
              </a:rPr>
              <a:t> </a:t>
            </a:r>
            <a:r>
              <a:rPr lang="en-US" sz="1600" dirty="0" err="1">
                <a:solidFill>
                  <a:srgbClr val="002060"/>
                </a:solidFill>
              </a:rPr>
              <a:t>doanh</a:t>
            </a:r>
            <a:r>
              <a:rPr lang="en-US" sz="1600" dirty="0">
                <a:solidFill>
                  <a:srgbClr val="002060"/>
                </a:solidFill>
              </a:rPr>
              <a:t> </a:t>
            </a:r>
            <a:r>
              <a:rPr lang="en-US" sz="1600" dirty="0" err="1">
                <a:solidFill>
                  <a:srgbClr val="002060"/>
                </a:solidFill>
              </a:rPr>
              <a:t>nghiệp</a:t>
            </a:r>
            <a:r>
              <a:rPr lang="en-US" sz="1600" dirty="0">
                <a:solidFill>
                  <a:srgbClr val="002060"/>
                </a:solidFill>
              </a:rPr>
              <a:t> </a:t>
            </a:r>
            <a:r>
              <a:rPr lang="en-US" sz="1600" dirty="0" err="1">
                <a:solidFill>
                  <a:srgbClr val="002060"/>
                </a:solidFill>
              </a:rPr>
              <a:t>chuyển</a:t>
            </a:r>
            <a:r>
              <a:rPr lang="en-US" sz="1600" dirty="0">
                <a:solidFill>
                  <a:srgbClr val="002060"/>
                </a:solidFill>
              </a:rPr>
              <a:t> </a:t>
            </a:r>
            <a:r>
              <a:rPr lang="en-US" sz="1600" dirty="0" err="1">
                <a:solidFill>
                  <a:srgbClr val="002060"/>
                </a:solidFill>
              </a:rPr>
              <a:t>đổi</a:t>
            </a:r>
            <a:r>
              <a:rPr lang="en-US" sz="1600" dirty="0">
                <a:solidFill>
                  <a:srgbClr val="002060"/>
                </a:solidFill>
              </a:rPr>
              <a:t> </a:t>
            </a:r>
            <a:r>
              <a:rPr lang="en-US" sz="1600" dirty="0" err="1">
                <a:solidFill>
                  <a:srgbClr val="002060"/>
                </a:solidFill>
              </a:rPr>
              <a:t>số</a:t>
            </a:r>
            <a:r>
              <a:rPr lang="en-US" sz="1600" dirty="0">
                <a:solidFill>
                  <a:srgbClr val="002060"/>
                </a:solidFill>
              </a:rPr>
              <a:t> </a:t>
            </a:r>
            <a:r>
              <a:rPr lang="en-US" sz="1600" dirty="0" err="1">
                <a:solidFill>
                  <a:srgbClr val="002060"/>
                </a:solidFill>
              </a:rPr>
              <a:t>được</a:t>
            </a:r>
            <a:r>
              <a:rPr lang="en-US" sz="1600" dirty="0">
                <a:solidFill>
                  <a:srgbClr val="002060"/>
                </a:solidFill>
              </a:rPr>
              <a:t> </a:t>
            </a:r>
            <a:r>
              <a:rPr lang="en-US" sz="1600" dirty="0" err="1">
                <a:solidFill>
                  <a:srgbClr val="002060"/>
                </a:solidFill>
              </a:rPr>
              <a:t>đào</a:t>
            </a:r>
            <a:r>
              <a:rPr lang="en-US" sz="1600" dirty="0">
                <a:solidFill>
                  <a:srgbClr val="002060"/>
                </a:solidFill>
              </a:rPr>
              <a:t> </a:t>
            </a:r>
            <a:r>
              <a:rPr lang="en-US" sz="1600" dirty="0" err="1">
                <a:solidFill>
                  <a:srgbClr val="002060"/>
                </a:solidFill>
              </a:rPr>
              <a:t>tạo</a:t>
            </a:r>
            <a:r>
              <a:rPr lang="en-US" sz="1600" dirty="0">
                <a:solidFill>
                  <a:srgbClr val="002060"/>
                </a:solidFill>
              </a:rPr>
              <a:t>, </a:t>
            </a:r>
            <a:r>
              <a:rPr lang="en-US" sz="1600" dirty="0" err="1">
                <a:solidFill>
                  <a:srgbClr val="002060"/>
                </a:solidFill>
              </a:rPr>
              <a:t>nâng</a:t>
            </a:r>
            <a:r>
              <a:rPr lang="en-US" sz="1600" dirty="0">
                <a:solidFill>
                  <a:srgbClr val="002060"/>
                </a:solidFill>
              </a:rPr>
              <a:t> </a:t>
            </a:r>
            <a:r>
              <a:rPr lang="en-US" sz="1600" dirty="0" err="1">
                <a:solidFill>
                  <a:srgbClr val="002060"/>
                </a:solidFill>
              </a:rPr>
              <a:t>cáo</a:t>
            </a:r>
            <a:r>
              <a:rPr lang="en-US" sz="1600" dirty="0">
                <a:solidFill>
                  <a:srgbClr val="002060"/>
                </a:solidFill>
              </a:rPr>
              <a:t> </a:t>
            </a:r>
            <a:r>
              <a:rPr lang="en-US" sz="1600" dirty="0" err="1">
                <a:solidFill>
                  <a:srgbClr val="002060"/>
                </a:solidFill>
              </a:rPr>
              <a:t>năng</a:t>
            </a:r>
            <a:r>
              <a:rPr lang="en-US" sz="1600" dirty="0">
                <a:solidFill>
                  <a:srgbClr val="002060"/>
                </a:solidFill>
              </a:rPr>
              <a:t> </a:t>
            </a:r>
            <a:r>
              <a:rPr lang="en-US" sz="1600" dirty="0" err="1">
                <a:solidFill>
                  <a:srgbClr val="002060"/>
                </a:solidFill>
              </a:rPr>
              <a:t>lực</a:t>
            </a:r>
            <a:r>
              <a:rPr lang="en-US" sz="1600" dirty="0">
                <a:solidFill>
                  <a:srgbClr val="002060"/>
                </a:solidFill>
              </a:rPr>
              <a:t> </a:t>
            </a:r>
            <a:r>
              <a:rPr lang="en-US" sz="1600" dirty="0" err="1">
                <a:solidFill>
                  <a:srgbClr val="002060"/>
                </a:solidFill>
              </a:rPr>
              <a:t>tư</a:t>
            </a:r>
            <a:r>
              <a:rPr lang="en-US" sz="1600" dirty="0">
                <a:solidFill>
                  <a:srgbClr val="002060"/>
                </a:solidFill>
              </a:rPr>
              <a:t> </a:t>
            </a:r>
            <a:r>
              <a:rPr lang="en-US" sz="1600" dirty="0" err="1">
                <a:solidFill>
                  <a:srgbClr val="002060"/>
                </a:solidFill>
              </a:rPr>
              <a:t>vấn</a:t>
            </a:r>
            <a:r>
              <a:rPr lang="en-US" sz="1600" dirty="0">
                <a:solidFill>
                  <a:srgbClr val="002060"/>
                </a:solidFill>
              </a:rPr>
              <a:t>, </a:t>
            </a:r>
            <a:r>
              <a:rPr lang="en-US" sz="1600" dirty="0" err="1">
                <a:solidFill>
                  <a:srgbClr val="002060"/>
                </a:solidFill>
              </a:rPr>
              <a:t>hỗ</a:t>
            </a:r>
            <a:r>
              <a:rPr lang="en-US" sz="1600" dirty="0">
                <a:solidFill>
                  <a:srgbClr val="002060"/>
                </a:solidFill>
              </a:rPr>
              <a:t> </a:t>
            </a:r>
            <a:r>
              <a:rPr lang="en-US" sz="1600" dirty="0" err="1">
                <a:solidFill>
                  <a:srgbClr val="002060"/>
                </a:solidFill>
              </a:rPr>
              <a:t>trợ</a:t>
            </a:r>
            <a:r>
              <a:rPr lang="en-US" sz="1600" dirty="0">
                <a:solidFill>
                  <a:srgbClr val="002060"/>
                </a:solidFill>
              </a:rPr>
              <a:t> </a:t>
            </a:r>
            <a:r>
              <a:rPr lang="en-US" sz="1600" dirty="0" err="1">
                <a:solidFill>
                  <a:srgbClr val="002060"/>
                </a:solidFill>
              </a:rPr>
              <a:t>doanh</a:t>
            </a:r>
            <a:r>
              <a:rPr lang="en-US" sz="1600" dirty="0">
                <a:solidFill>
                  <a:srgbClr val="002060"/>
                </a:solidFill>
              </a:rPr>
              <a:t> </a:t>
            </a:r>
            <a:r>
              <a:rPr lang="en-US" sz="1600" dirty="0" err="1">
                <a:solidFill>
                  <a:srgbClr val="002060"/>
                </a:solidFill>
              </a:rPr>
              <a:t>nghiệp</a:t>
            </a:r>
            <a:r>
              <a:rPr lang="en-US" sz="1600" dirty="0">
                <a:solidFill>
                  <a:srgbClr val="002060"/>
                </a:solidFill>
              </a:rPr>
              <a:t> </a:t>
            </a:r>
            <a:r>
              <a:rPr lang="en-US" sz="1600" dirty="0" err="1">
                <a:solidFill>
                  <a:srgbClr val="002060"/>
                </a:solidFill>
              </a:rPr>
              <a:t>chuyển</a:t>
            </a:r>
            <a:r>
              <a:rPr lang="en-US" sz="1600" dirty="0">
                <a:solidFill>
                  <a:srgbClr val="002060"/>
                </a:solidFill>
              </a:rPr>
              <a:t> </a:t>
            </a:r>
            <a:r>
              <a:rPr lang="en-US" sz="1600" dirty="0" err="1">
                <a:solidFill>
                  <a:srgbClr val="002060"/>
                </a:solidFill>
              </a:rPr>
              <a:t>đổi</a:t>
            </a:r>
            <a:r>
              <a:rPr lang="en-US" sz="1600" dirty="0">
                <a:solidFill>
                  <a:srgbClr val="002060"/>
                </a:solidFill>
              </a:rPr>
              <a:t> </a:t>
            </a:r>
            <a:r>
              <a:rPr lang="en-US" sz="1600" dirty="0" err="1">
                <a:solidFill>
                  <a:srgbClr val="002060"/>
                </a:solidFill>
              </a:rPr>
              <a:t>số</a:t>
            </a:r>
            <a:r>
              <a:rPr lang="en-US" sz="1600" dirty="0">
                <a:solidFill>
                  <a:srgbClr val="002060"/>
                </a:solidFill>
              </a:rPr>
              <a:t>.</a:t>
            </a:r>
          </a:p>
          <a:p>
            <a:pPr algn="just">
              <a:lnSpc>
                <a:spcPct val="120000"/>
              </a:lnSpc>
            </a:pPr>
            <a:r>
              <a:rPr lang="en-US" sz="1600" dirty="0">
                <a:solidFill>
                  <a:srgbClr val="002060"/>
                </a:solidFill>
              </a:rPr>
              <a:t>+ </a:t>
            </a:r>
            <a:r>
              <a:rPr lang="en-US" sz="1600" dirty="0" err="1">
                <a:solidFill>
                  <a:srgbClr val="002060"/>
                </a:solidFill>
              </a:rPr>
              <a:t>Xây</a:t>
            </a:r>
            <a:r>
              <a:rPr lang="en-US" sz="1600" dirty="0">
                <a:solidFill>
                  <a:srgbClr val="002060"/>
                </a:solidFill>
              </a:rPr>
              <a:t> </a:t>
            </a:r>
            <a:r>
              <a:rPr lang="en-US" sz="1600" dirty="0" err="1">
                <a:solidFill>
                  <a:srgbClr val="002060"/>
                </a:solidFill>
              </a:rPr>
              <a:t>dựng</a:t>
            </a:r>
            <a:r>
              <a:rPr lang="en-US" sz="1600" dirty="0">
                <a:solidFill>
                  <a:srgbClr val="002060"/>
                </a:solidFill>
              </a:rPr>
              <a:t> </a:t>
            </a:r>
            <a:r>
              <a:rPr lang="en-US" sz="1600" dirty="0" err="1">
                <a:solidFill>
                  <a:srgbClr val="002060"/>
                </a:solidFill>
              </a:rPr>
              <a:t>và</a:t>
            </a:r>
            <a:r>
              <a:rPr lang="en-US" sz="1600" dirty="0">
                <a:solidFill>
                  <a:srgbClr val="002060"/>
                </a:solidFill>
              </a:rPr>
              <a:t> </a:t>
            </a:r>
            <a:r>
              <a:rPr lang="en-US" sz="1600" dirty="0" err="1">
                <a:solidFill>
                  <a:srgbClr val="002060"/>
                </a:solidFill>
              </a:rPr>
              <a:t>đưa</a:t>
            </a:r>
            <a:r>
              <a:rPr lang="en-US" sz="1600" dirty="0">
                <a:solidFill>
                  <a:srgbClr val="002060"/>
                </a:solidFill>
              </a:rPr>
              <a:t> </a:t>
            </a:r>
            <a:r>
              <a:rPr lang="en-US" sz="1600" dirty="0" err="1">
                <a:solidFill>
                  <a:srgbClr val="002060"/>
                </a:solidFill>
              </a:rPr>
              <a:t>vào</a:t>
            </a:r>
            <a:r>
              <a:rPr lang="en-US" sz="1600" dirty="0">
                <a:solidFill>
                  <a:srgbClr val="002060"/>
                </a:solidFill>
              </a:rPr>
              <a:t> </a:t>
            </a:r>
            <a:r>
              <a:rPr lang="en-US" sz="1600" dirty="0" err="1">
                <a:solidFill>
                  <a:srgbClr val="002060"/>
                </a:solidFill>
              </a:rPr>
              <a:t>vận</a:t>
            </a:r>
            <a:r>
              <a:rPr lang="en-US" sz="1600" dirty="0">
                <a:solidFill>
                  <a:srgbClr val="002060"/>
                </a:solidFill>
              </a:rPr>
              <a:t> </a:t>
            </a:r>
            <a:r>
              <a:rPr lang="en-US" sz="1600" dirty="0" err="1">
                <a:solidFill>
                  <a:srgbClr val="002060"/>
                </a:solidFill>
              </a:rPr>
              <a:t>hành</a:t>
            </a:r>
            <a:r>
              <a:rPr lang="en-US" sz="1600" dirty="0">
                <a:solidFill>
                  <a:srgbClr val="002060"/>
                </a:solidFill>
              </a:rPr>
              <a:t> </a:t>
            </a:r>
            <a:r>
              <a:rPr lang="en-US" sz="1600" dirty="0" err="1">
                <a:solidFill>
                  <a:srgbClr val="002060"/>
                </a:solidFill>
              </a:rPr>
              <a:t>chuyên</a:t>
            </a:r>
            <a:r>
              <a:rPr lang="en-US" sz="1600" dirty="0">
                <a:solidFill>
                  <a:srgbClr val="002060"/>
                </a:solidFill>
              </a:rPr>
              <a:t> </a:t>
            </a:r>
            <a:r>
              <a:rPr lang="en-US" sz="1600" dirty="0" err="1">
                <a:solidFill>
                  <a:srgbClr val="002060"/>
                </a:solidFill>
              </a:rPr>
              <a:t>trang</a:t>
            </a:r>
            <a:r>
              <a:rPr lang="en-US" sz="1600" dirty="0">
                <a:solidFill>
                  <a:srgbClr val="002060"/>
                </a:solidFill>
              </a:rPr>
              <a:t> </a:t>
            </a:r>
            <a:r>
              <a:rPr lang="en-US" sz="1600" dirty="0" err="1">
                <a:solidFill>
                  <a:srgbClr val="002060"/>
                </a:solidFill>
              </a:rPr>
              <a:t>thông</a:t>
            </a:r>
            <a:r>
              <a:rPr lang="en-US" sz="1600" dirty="0">
                <a:solidFill>
                  <a:srgbClr val="002060"/>
                </a:solidFill>
              </a:rPr>
              <a:t> tin </a:t>
            </a:r>
            <a:r>
              <a:rPr lang="en-US" sz="1600" dirty="0" err="1">
                <a:solidFill>
                  <a:srgbClr val="002060"/>
                </a:solidFill>
              </a:rPr>
              <a:t>về</a:t>
            </a:r>
            <a:r>
              <a:rPr lang="en-US" sz="1600" dirty="0">
                <a:solidFill>
                  <a:srgbClr val="002060"/>
                </a:solidFill>
              </a:rPr>
              <a:t> </a:t>
            </a:r>
            <a:r>
              <a:rPr lang="en-US" sz="1600" dirty="0" err="1">
                <a:solidFill>
                  <a:srgbClr val="002060"/>
                </a:solidFill>
              </a:rPr>
              <a:t>Chuyển</a:t>
            </a:r>
            <a:r>
              <a:rPr lang="en-US" sz="1600" dirty="0">
                <a:solidFill>
                  <a:srgbClr val="002060"/>
                </a:solidFill>
              </a:rPr>
              <a:t> </a:t>
            </a:r>
            <a:r>
              <a:rPr lang="en-US" sz="1600" dirty="0" err="1">
                <a:solidFill>
                  <a:srgbClr val="002060"/>
                </a:solidFill>
              </a:rPr>
              <a:t>đổi</a:t>
            </a:r>
            <a:r>
              <a:rPr lang="en-US" sz="1600" dirty="0">
                <a:solidFill>
                  <a:srgbClr val="002060"/>
                </a:solidFill>
              </a:rPr>
              <a:t> </a:t>
            </a:r>
            <a:r>
              <a:rPr lang="en-US" sz="1600" dirty="0" err="1">
                <a:solidFill>
                  <a:srgbClr val="002060"/>
                </a:solidFill>
              </a:rPr>
              <a:t>số</a:t>
            </a:r>
            <a:r>
              <a:rPr lang="en-US" sz="1600" dirty="0">
                <a:solidFill>
                  <a:srgbClr val="002060"/>
                </a:solidFill>
              </a:rPr>
              <a:t> </a:t>
            </a:r>
            <a:r>
              <a:rPr lang="en-US" sz="1600" dirty="0" err="1">
                <a:solidFill>
                  <a:srgbClr val="002060"/>
                </a:solidFill>
              </a:rPr>
              <a:t>cho</a:t>
            </a:r>
            <a:r>
              <a:rPr lang="en-US" sz="1600" dirty="0">
                <a:solidFill>
                  <a:srgbClr val="002060"/>
                </a:solidFill>
              </a:rPr>
              <a:t> DNNVV </a:t>
            </a:r>
            <a:r>
              <a:rPr lang="en-US" sz="1600" dirty="0" err="1">
                <a:solidFill>
                  <a:srgbClr val="002060"/>
                </a:solidFill>
              </a:rPr>
              <a:t>của</a:t>
            </a:r>
            <a:r>
              <a:rPr lang="en-US" sz="1600" dirty="0">
                <a:solidFill>
                  <a:srgbClr val="002060"/>
                </a:solidFill>
              </a:rPr>
              <a:t> </a:t>
            </a:r>
            <a:r>
              <a:rPr lang="en-US" sz="1600" dirty="0" err="1">
                <a:solidFill>
                  <a:srgbClr val="002060"/>
                </a:solidFill>
              </a:rPr>
              <a:t>thành</a:t>
            </a:r>
            <a:r>
              <a:rPr lang="en-US" sz="1600" dirty="0">
                <a:solidFill>
                  <a:srgbClr val="002060"/>
                </a:solidFill>
              </a:rPr>
              <a:t> </a:t>
            </a:r>
            <a:r>
              <a:rPr lang="en-US" sz="1600" dirty="0" err="1">
                <a:solidFill>
                  <a:srgbClr val="002060"/>
                </a:solidFill>
              </a:rPr>
              <a:t>phố</a:t>
            </a:r>
            <a:r>
              <a:rPr lang="en-US" sz="1600" dirty="0">
                <a:solidFill>
                  <a:srgbClr val="002060"/>
                </a:solidFill>
              </a:rPr>
              <a:t>.</a:t>
            </a:r>
          </a:p>
          <a:p>
            <a:pPr algn="just">
              <a:lnSpc>
                <a:spcPct val="120000"/>
              </a:lnSpc>
            </a:pPr>
            <a:r>
              <a:rPr lang="en-US" sz="1600" dirty="0">
                <a:solidFill>
                  <a:srgbClr val="002060"/>
                </a:solidFill>
              </a:rPr>
              <a:t>+ </a:t>
            </a:r>
            <a:r>
              <a:rPr lang="en-US" sz="1600" dirty="0" err="1">
                <a:solidFill>
                  <a:srgbClr val="002060"/>
                </a:solidFill>
              </a:rPr>
              <a:t>Phấn</a:t>
            </a:r>
            <a:r>
              <a:rPr lang="en-US" sz="1600" dirty="0">
                <a:solidFill>
                  <a:srgbClr val="002060"/>
                </a:solidFill>
              </a:rPr>
              <a:t> </a:t>
            </a:r>
            <a:r>
              <a:rPr lang="en-US" sz="1600" dirty="0" err="1">
                <a:solidFill>
                  <a:srgbClr val="002060"/>
                </a:solidFill>
              </a:rPr>
              <a:t>đấu</a:t>
            </a:r>
            <a:r>
              <a:rPr lang="en-US" sz="1600" dirty="0">
                <a:solidFill>
                  <a:srgbClr val="002060"/>
                </a:solidFill>
              </a:rPr>
              <a:t> </a:t>
            </a:r>
            <a:r>
              <a:rPr lang="en-US" sz="1600" dirty="0" err="1">
                <a:solidFill>
                  <a:srgbClr val="002060"/>
                </a:solidFill>
              </a:rPr>
              <a:t>có</a:t>
            </a:r>
            <a:r>
              <a:rPr lang="en-US" sz="1600" dirty="0">
                <a:solidFill>
                  <a:srgbClr val="002060"/>
                </a:solidFill>
              </a:rPr>
              <a:t> </a:t>
            </a:r>
            <a:r>
              <a:rPr lang="en-US" sz="1600" dirty="0" err="1">
                <a:solidFill>
                  <a:srgbClr val="002060"/>
                </a:solidFill>
              </a:rPr>
              <a:t>ít</a:t>
            </a:r>
            <a:r>
              <a:rPr lang="en-US" sz="1600" dirty="0">
                <a:solidFill>
                  <a:srgbClr val="002060"/>
                </a:solidFill>
              </a:rPr>
              <a:t> </a:t>
            </a:r>
            <a:r>
              <a:rPr lang="en-US" sz="1600" dirty="0" err="1">
                <a:solidFill>
                  <a:srgbClr val="002060"/>
                </a:solidFill>
              </a:rPr>
              <a:t>nhất</a:t>
            </a:r>
            <a:r>
              <a:rPr lang="en-US" sz="1600" dirty="0">
                <a:solidFill>
                  <a:srgbClr val="002060"/>
                </a:solidFill>
              </a:rPr>
              <a:t> 20 </a:t>
            </a:r>
            <a:r>
              <a:rPr lang="en-US" sz="1600" dirty="0" err="1">
                <a:solidFill>
                  <a:srgbClr val="002060"/>
                </a:solidFill>
              </a:rPr>
              <a:t>doanh</a:t>
            </a:r>
            <a:r>
              <a:rPr lang="en-US" sz="1600" dirty="0">
                <a:solidFill>
                  <a:srgbClr val="002060"/>
                </a:solidFill>
              </a:rPr>
              <a:t> </a:t>
            </a:r>
            <a:r>
              <a:rPr lang="en-US" sz="1600" dirty="0" err="1">
                <a:solidFill>
                  <a:srgbClr val="002060"/>
                </a:solidFill>
              </a:rPr>
              <a:t>nghiệp</a:t>
            </a:r>
            <a:r>
              <a:rPr lang="en-US" sz="1600" dirty="0">
                <a:solidFill>
                  <a:srgbClr val="002060"/>
                </a:solidFill>
              </a:rPr>
              <a:t> </a:t>
            </a:r>
            <a:r>
              <a:rPr lang="en-US" sz="1600" dirty="0" err="1">
                <a:solidFill>
                  <a:srgbClr val="002060"/>
                </a:solidFill>
              </a:rPr>
              <a:t>thực</a:t>
            </a:r>
            <a:r>
              <a:rPr lang="en-US" sz="1600" dirty="0">
                <a:solidFill>
                  <a:srgbClr val="002060"/>
                </a:solidFill>
              </a:rPr>
              <a:t> </a:t>
            </a:r>
            <a:r>
              <a:rPr lang="en-US" sz="1600" dirty="0" err="1">
                <a:solidFill>
                  <a:srgbClr val="002060"/>
                </a:solidFill>
              </a:rPr>
              <a:t>hiện</a:t>
            </a:r>
            <a:r>
              <a:rPr lang="en-US" sz="1600" dirty="0">
                <a:solidFill>
                  <a:srgbClr val="002060"/>
                </a:solidFill>
              </a:rPr>
              <a:t> </a:t>
            </a:r>
            <a:r>
              <a:rPr lang="en-US" sz="1600" dirty="0" err="1">
                <a:solidFill>
                  <a:srgbClr val="002060"/>
                </a:solidFill>
              </a:rPr>
              <a:t>thành</a:t>
            </a:r>
            <a:r>
              <a:rPr lang="en-US" sz="1600" dirty="0">
                <a:solidFill>
                  <a:srgbClr val="002060"/>
                </a:solidFill>
              </a:rPr>
              <a:t> </a:t>
            </a:r>
            <a:r>
              <a:rPr lang="en-US" sz="1600" dirty="0" err="1">
                <a:solidFill>
                  <a:srgbClr val="002060"/>
                </a:solidFill>
              </a:rPr>
              <a:t>công</a:t>
            </a:r>
            <a:r>
              <a:rPr lang="en-US" sz="1600" dirty="0">
                <a:solidFill>
                  <a:srgbClr val="002060"/>
                </a:solidFill>
              </a:rPr>
              <a:t> </a:t>
            </a:r>
            <a:r>
              <a:rPr lang="en-US" sz="1600" dirty="0" err="1">
                <a:solidFill>
                  <a:srgbClr val="002060"/>
                </a:solidFill>
              </a:rPr>
              <a:t>giai</a:t>
            </a:r>
            <a:r>
              <a:rPr lang="en-US" sz="1600" dirty="0">
                <a:solidFill>
                  <a:srgbClr val="002060"/>
                </a:solidFill>
              </a:rPr>
              <a:t> </a:t>
            </a:r>
            <a:r>
              <a:rPr lang="en-US" sz="1600" dirty="0" err="1">
                <a:solidFill>
                  <a:srgbClr val="002060"/>
                </a:solidFill>
              </a:rPr>
              <a:t>đoạn</a:t>
            </a:r>
            <a:r>
              <a:rPr lang="en-US" sz="1600" dirty="0">
                <a:solidFill>
                  <a:srgbClr val="002060"/>
                </a:solidFill>
              </a:rPr>
              <a:t> 01 </a:t>
            </a:r>
            <a:r>
              <a:rPr lang="en-US" sz="1600" dirty="0" err="1">
                <a:solidFill>
                  <a:srgbClr val="002060"/>
                </a:solidFill>
              </a:rPr>
              <a:t>của</a:t>
            </a:r>
            <a:r>
              <a:rPr lang="en-US" sz="1600" dirty="0">
                <a:solidFill>
                  <a:srgbClr val="002060"/>
                </a:solidFill>
              </a:rPr>
              <a:t> </a:t>
            </a:r>
            <a:r>
              <a:rPr lang="en-US" sz="1600" dirty="0" err="1">
                <a:solidFill>
                  <a:srgbClr val="002060"/>
                </a:solidFill>
              </a:rPr>
              <a:t>lộ</a:t>
            </a:r>
            <a:r>
              <a:rPr lang="en-US" sz="1600" dirty="0">
                <a:solidFill>
                  <a:srgbClr val="002060"/>
                </a:solidFill>
              </a:rPr>
              <a:t> </a:t>
            </a:r>
            <a:r>
              <a:rPr lang="en-US" sz="1600" dirty="0" err="1">
                <a:solidFill>
                  <a:srgbClr val="002060"/>
                </a:solidFill>
              </a:rPr>
              <a:t>trình</a:t>
            </a:r>
            <a:r>
              <a:rPr lang="en-US" sz="1600" dirty="0">
                <a:solidFill>
                  <a:srgbClr val="002060"/>
                </a:solidFill>
              </a:rPr>
              <a:t> </a:t>
            </a:r>
            <a:r>
              <a:rPr lang="en-US" sz="1600" dirty="0" err="1">
                <a:solidFill>
                  <a:srgbClr val="002060"/>
                </a:solidFill>
              </a:rPr>
              <a:t>chuyển</a:t>
            </a:r>
            <a:r>
              <a:rPr lang="en-US" sz="1600" dirty="0">
                <a:solidFill>
                  <a:srgbClr val="002060"/>
                </a:solidFill>
              </a:rPr>
              <a:t> </a:t>
            </a:r>
            <a:r>
              <a:rPr lang="en-US" sz="1600" dirty="0" err="1">
                <a:solidFill>
                  <a:srgbClr val="002060"/>
                </a:solidFill>
              </a:rPr>
              <a:t>đổi</a:t>
            </a:r>
            <a:r>
              <a:rPr lang="en-US" sz="1600" dirty="0">
                <a:solidFill>
                  <a:srgbClr val="002060"/>
                </a:solidFill>
              </a:rPr>
              <a:t> </a:t>
            </a:r>
            <a:r>
              <a:rPr lang="en-US" sz="1600" dirty="0" err="1">
                <a:solidFill>
                  <a:srgbClr val="002060"/>
                </a:solidFill>
              </a:rPr>
              <a:t>số</a:t>
            </a:r>
            <a:r>
              <a:rPr lang="en-US" sz="1600" dirty="0">
                <a:solidFill>
                  <a:srgbClr val="002060"/>
                </a:solidFill>
              </a:rPr>
              <a:t> (</a:t>
            </a:r>
            <a:r>
              <a:rPr lang="en-US" sz="1600" dirty="0" err="1">
                <a:solidFill>
                  <a:srgbClr val="002060"/>
                </a:solidFill>
              </a:rPr>
              <a:t>giai</a:t>
            </a:r>
            <a:r>
              <a:rPr lang="en-US" sz="1600" dirty="0">
                <a:solidFill>
                  <a:srgbClr val="002060"/>
                </a:solidFill>
              </a:rPr>
              <a:t> </a:t>
            </a:r>
            <a:r>
              <a:rPr lang="en-US" sz="1600" dirty="0" err="1">
                <a:solidFill>
                  <a:srgbClr val="002060"/>
                </a:solidFill>
              </a:rPr>
              <a:t>đoạn</a:t>
            </a:r>
            <a:r>
              <a:rPr lang="en-US" sz="1600" dirty="0">
                <a:solidFill>
                  <a:srgbClr val="002060"/>
                </a:solidFill>
              </a:rPr>
              <a:t> “Doing Digital”).</a:t>
            </a:r>
            <a:r>
              <a:rPr lang="en-US" sz="1600" i="1" dirty="0">
                <a:solidFill>
                  <a:srgbClr val="002060"/>
                </a:solidFill>
              </a:rPr>
              <a:t> </a:t>
            </a:r>
            <a:endParaRPr lang="en-US" sz="1600" dirty="0">
              <a:solidFill>
                <a:srgbClr val="002060"/>
              </a:solidFill>
            </a:endParaRPr>
          </a:p>
          <a:p>
            <a:pPr algn="just">
              <a:lnSpc>
                <a:spcPct val="120000"/>
              </a:lnSpc>
            </a:pPr>
            <a:r>
              <a:rPr lang="en-US" sz="1600" dirty="0">
                <a:solidFill>
                  <a:srgbClr val="002060"/>
                </a:solidFill>
              </a:rPr>
              <a:t>+ </a:t>
            </a:r>
            <a:r>
              <a:rPr lang="en-US" sz="1600" dirty="0" err="1">
                <a:solidFill>
                  <a:srgbClr val="002060"/>
                </a:solidFill>
              </a:rPr>
              <a:t>Phấn</a:t>
            </a:r>
            <a:r>
              <a:rPr lang="en-US" sz="1600" dirty="0">
                <a:solidFill>
                  <a:srgbClr val="002060"/>
                </a:solidFill>
              </a:rPr>
              <a:t> </a:t>
            </a:r>
            <a:r>
              <a:rPr lang="en-US" sz="1600" dirty="0" err="1">
                <a:solidFill>
                  <a:srgbClr val="002060"/>
                </a:solidFill>
              </a:rPr>
              <a:t>đấu</a:t>
            </a:r>
            <a:r>
              <a:rPr lang="en-US" sz="1600" dirty="0">
                <a:solidFill>
                  <a:srgbClr val="002060"/>
                </a:solidFill>
              </a:rPr>
              <a:t> </a:t>
            </a:r>
            <a:r>
              <a:rPr lang="en-US" sz="1600" dirty="0" err="1">
                <a:solidFill>
                  <a:srgbClr val="002060"/>
                </a:solidFill>
              </a:rPr>
              <a:t>có</a:t>
            </a:r>
            <a:r>
              <a:rPr lang="en-US" sz="1600" dirty="0">
                <a:solidFill>
                  <a:srgbClr val="002060"/>
                </a:solidFill>
              </a:rPr>
              <a:t> </a:t>
            </a:r>
            <a:r>
              <a:rPr lang="en-US" sz="1600" dirty="0" err="1">
                <a:solidFill>
                  <a:srgbClr val="002060"/>
                </a:solidFill>
              </a:rPr>
              <a:t>ít</a:t>
            </a:r>
            <a:r>
              <a:rPr lang="en-US" sz="1600" dirty="0">
                <a:solidFill>
                  <a:srgbClr val="002060"/>
                </a:solidFill>
              </a:rPr>
              <a:t> </a:t>
            </a:r>
            <a:r>
              <a:rPr lang="en-US" sz="1600" dirty="0" err="1">
                <a:solidFill>
                  <a:srgbClr val="002060"/>
                </a:solidFill>
              </a:rPr>
              <a:t>nhất</a:t>
            </a:r>
            <a:r>
              <a:rPr lang="en-US" sz="1600" dirty="0">
                <a:solidFill>
                  <a:srgbClr val="002060"/>
                </a:solidFill>
              </a:rPr>
              <a:t> 10 </a:t>
            </a:r>
            <a:r>
              <a:rPr lang="en-US" sz="1600" dirty="0" err="1">
                <a:solidFill>
                  <a:srgbClr val="002060"/>
                </a:solidFill>
              </a:rPr>
              <a:t>doanh</a:t>
            </a:r>
            <a:r>
              <a:rPr lang="en-US" sz="1600" dirty="0">
                <a:solidFill>
                  <a:srgbClr val="002060"/>
                </a:solidFill>
              </a:rPr>
              <a:t> </a:t>
            </a:r>
            <a:r>
              <a:rPr lang="en-US" sz="1600" dirty="0" err="1">
                <a:solidFill>
                  <a:srgbClr val="002060"/>
                </a:solidFill>
              </a:rPr>
              <a:t>nghiệp</a:t>
            </a:r>
            <a:r>
              <a:rPr lang="en-US" sz="1600" dirty="0">
                <a:solidFill>
                  <a:srgbClr val="002060"/>
                </a:solidFill>
              </a:rPr>
              <a:t> </a:t>
            </a:r>
            <a:r>
              <a:rPr lang="en-US" sz="1600" dirty="0" err="1">
                <a:solidFill>
                  <a:srgbClr val="002060"/>
                </a:solidFill>
              </a:rPr>
              <a:t>thực</a:t>
            </a:r>
            <a:r>
              <a:rPr lang="en-US" sz="1600" dirty="0">
                <a:solidFill>
                  <a:srgbClr val="002060"/>
                </a:solidFill>
              </a:rPr>
              <a:t> </a:t>
            </a:r>
            <a:r>
              <a:rPr lang="en-US" sz="1600" dirty="0" err="1">
                <a:solidFill>
                  <a:srgbClr val="002060"/>
                </a:solidFill>
              </a:rPr>
              <a:t>hiện</a:t>
            </a:r>
            <a:r>
              <a:rPr lang="en-US" sz="1600" dirty="0">
                <a:solidFill>
                  <a:srgbClr val="002060"/>
                </a:solidFill>
              </a:rPr>
              <a:t> </a:t>
            </a:r>
            <a:r>
              <a:rPr lang="en-US" sz="1600" dirty="0" err="1">
                <a:solidFill>
                  <a:srgbClr val="002060"/>
                </a:solidFill>
              </a:rPr>
              <a:t>thành</a:t>
            </a:r>
            <a:r>
              <a:rPr lang="en-US" sz="1600" dirty="0">
                <a:solidFill>
                  <a:srgbClr val="002060"/>
                </a:solidFill>
              </a:rPr>
              <a:t> </a:t>
            </a:r>
            <a:r>
              <a:rPr lang="en-US" sz="1600" dirty="0" err="1">
                <a:solidFill>
                  <a:srgbClr val="002060"/>
                </a:solidFill>
              </a:rPr>
              <a:t>công</a:t>
            </a:r>
            <a:r>
              <a:rPr lang="en-US" sz="1600" dirty="0">
                <a:solidFill>
                  <a:srgbClr val="002060"/>
                </a:solidFill>
              </a:rPr>
              <a:t> </a:t>
            </a:r>
            <a:r>
              <a:rPr lang="en-US" sz="1600" dirty="0" err="1">
                <a:solidFill>
                  <a:srgbClr val="002060"/>
                </a:solidFill>
              </a:rPr>
              <a:t>giai</a:t>
            </a:r>
            <a:r>
              <a:rPr lang="en-US" sz="1600" dirty="0">
                <a:solidFill>
                  <a:srgbClr val="002060"/>
                </a:solidFill>
              </a:rPr>
              <a:t> </a:t>
            </a:r>
            <a:r>
              <a:rPr lang="en-US" sz="1600" dirty="0" err="1">
                <a:solidFill>
                  <a:srgbClr val="002060"/>
                </a:solidFill>
              </a:rPr>
              <a:t>đoạn</a:t>
            </a:r>
            <a:r>
              <a:rPr lang="en-US" sz="1600" dirty="0">
                <a:solidFill>
                  <a:srgbClr val="002060"/>
                </a:solidFill>
              </a:rPr>
              <a:t> 02 </a:t>
            </a:r>
            <a:r>
              <a:rPr lang="en-US" sz="1600" dirty="0" err="1">
                <a:solidFill>
                  <a:srgbClr val="002060"/>
                </a:solidFill>
              </a:rPr>
              <a:t>của</a:t>
            </a:r>
            <a:r>
              <a:rPr lang="en-US" sz="1600" dirty="0">
                <a:solidFill>
                  <a:srgbClr val="002060"/>
                </a:solidFill>
              </a:rPr>
              <a:t> </a:t>
            </a:r>
            <a:r>
              <a:rPr lang="en-US" sz="1600" dirty="0" err="1">
                <a:solidFill>
                  <a:srgbClr val="002060"/>
                </a:solidFill>
              </a:rPr>
              <a:t>lộ</a:t>
            </a:r>
            <a:r>
              <a:rPr lang="en-US" sz="1600" dirty="0">
                <a:solidFill>
                  <a:srgbClr val="002060"/>
                </a:solidFill>
              </a:rPr>
              <a:t> </a:t>
            </a:r>
            <a:r>
              <a:rPr lang="en-US" sz="1600" dirty="0" err="1">
                <a:solidFill>
                  <a:srgbClr val="002060"/>
                </a:solidFill>
              </a:rPr>
              <a:t>trình</a:t>
            </a:r>
            <a:r>
              <a:rPr lang="en-US" sz="1600" dirty="0">
                <a:solidFill>
                  <a:srgbClr val="002060"/>
                </a:solidFill>
              </a:rPr>
              <a:t> </a:t>
            </a:r>
            <a:r>
              <a:rPr lang="en-US" sz="1600" dirty="0" err="1">
                <a:solidFill>
                  <a:srgbClr val="002060"/>
                </a:solidFill>
              </a:rPr>
              <a:t>chuyển</a:t>
            </a:r>
            <a:r>
              <a:rPr lang="en-US" sz="1600" dirty="0">
                <a:solidFill>
                  <a:srgbClr val="002060"/>
                </a:solidFill>
              </a:rPr>
              <a:t> </a:t>
            </a:r>
            <a:r>
              <a:rPr lang="en-US" sz="1600" dirty="0" err="1">
                <a:solidFill>
                  <a:srgbClr val="002060"/>
                </a:solidFill>
              </a:rPr>
              <a:t>đổi</a:t>
            </a:r>
            <a:r>
              <a:rPr lang="en-US" sz="1600" dirty="0">
                <a:solidFill>
                  <a:srgbClr val="002060"/>
                </a:solidFill>
              </a:rPr>
              <a:t> </a:t>
            </a:r>
            <a:r>
              <a:rPr lang="en-US" sz="1600" dirty="0" err="1">
                <a:solidFill>
                  <a:srgbClr val="002060"/>
                </a:solidFill>
              </a:rPr>
              <a:t>số</a:t>
            </a:r>
            <a:r>
              <a:rPr lang="en-US" sz="1600" dirty="0">
                <a:solidFill>
                  <a:srgbClr val="002060"/>
                </a:solidFill>
              </a:rPr>
              <a:t> (</a:t>
            </a:r>
            <a:r>
              <a:rPr lang="en-US" sz="1600" dirty="0" err="1">
                <a:solidFill>
                  <a:srgbClr val="002060"/>
                </a:solidFill>
              </a:rPr>
              <a:t>giai</a:t>
            </a:r>
            <a:r>
              <a:rPr lang="en-US" sz="1600" dirty="0">
                <a:solidFill>
                  <a:srgbClr val="002060"/>
                </a:solidFill>
              </a:rPr>
              <a:t> </a:t>
            </a:r>
            <a:r>
              <a:rPr lang="en-US" sz="1600" dirty="0" err="1">
                <a:solidFill>
                  <a:srgbClr val="002060"/>
                </a:solidFill>
              </a:rPr>
              <a:t>đoạn</a:t>
            </a:r>
            <a:r>
              <a:rPr lang="en-US" sz="1600" dirty="0">
                <a:solidFill>
                  <a:srgbClr val="002060"/>
                </a:solidFill>
              </a:rPr>
              <a:t> “Becoming Digital”).</a:t>
            </a:r>
          </a:p>
        </p:txBody>
      </p:sp>
      <p:sp>
        <p:nvSpPr>
          <p:cNvPr id="5" name="Rounded Rectangle 4"/>
          <p:cNvSpPr/>
          <p:nvPr/>
        </p:nvSpPr>
        <p:spPr>
          <a:xfrm>
            <a:off x="67490" y="1325562"/>
            <a:ext cx="2523309" cy="65563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smtClean="0"/>
              <a:t>MỤC TIÊU CỤ THỂ</a:t>
            </a:r>
            <a:endParaRPr lang="en-US" sz="2000" dirty="0"/>
          </a:p>
        </p:txBody>
      </p:sp>
      <p:sp>
        <p:nvSpPr>
          <p:cNvPr id="6" name="Title 1"/>
          <p:cNvSpPr txBox="1">
            <a:spLocks/>
          </p:cNvSpPr>
          <p:nvPr/>
        </p:nvSpPr>
        <p:spPr bwMode="gray">
          <a:xfrm>
            <a:off x="1295400" y="304800"/>
            <a:ext cx="7848600"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rgbClr val="000000">
                      <a:alpha val="50000"/>
                    </a:srgbClr>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000" kern="12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panose="020B0604020202020204" pitchFamily="34" charset="0"/>
              </a:defRPr>
            </a:lvl2pPr>
            <a:lvl3pPr algn="l" rtl="0" eaLnBrk="1" fontAlgn="base" hangingPunct="1">
              <a:spcBef>
                <a:spcPct val="0"/>
              </a:spcBef>
              <a:spcAft>
                <a:spcPct val="0"/>
              </a:spcAft>
              <a:defRPr sz="4000">
                <a:solidFill>
                  <a:schemeClr val="bg1"/>
                </a:solidFill>
                <a:latin typeface="Arial" panose="020B0604020202020204" pitchFamily="34" charset="0"/>
              </a:defRPr>
            </a:lvl3pPr>
            <a:lvl4pPr algn="l" rtl="0" eaLnBrk="1" fontAlgn="base" hangingPunct="1">
              <a:spcBef>
                <a:spcPct val="0"/>
              </a:spcBef>
              <a:spcAft>
                <a:spcPct val="0"/>
              </a:spcAft>
              <a:defRPr sz="4000">
                <a:solidFill>
                  <a:schemeClr val="bg1"/>
                </a:solidFill>
                <a:latin typeface="Arial" panose="020B0604020202020204" pitchFamily="34" charset="0"/>
              </a:defRPr>
            </a:lvl4pPr>
            <a:lvl5pPr algn="l" rtl="0" eaLnBrk="1" fontAlgn="base" hangingPunct="1">
              <a:spcBef>
                <a:spcPct val="0"/>
              </a:spcBef>
              <a:spcAft>
                <a:spcPct val="0"/>
              </a:spcAft>
              <a:defRPr sz="4000">
                <a:solidFill>
                  <a:schemeClr val="bg1"/>
                </a:solidFill>
                <a:latin typeface="Arial" panose="020B0604020202020204" pitchFamily="34" charset="0"/>
              </a:defRPr>
            </a:lvl5pPr>
            <a:lvl6pPr marL="457200" algn="l" rtl="0" eaLnBrk="1" fontAlgn="base" hangingPunct="1">
              <a:spcBef>
                <a:spcPct val="0"/>
              </a:spcBef>
              <a:spcAft>
                <a:spcPct val="0"/>
              </a:spcAft>
              <a:defRPr sz="4000">
                <a:solidFill>
                  <a:schemeClr val="bg1"/>
                </a:solidFill>
                <a:latin typeface="Arial" panose="020B0604020202020204" pitchFamily="34" charset="0"/>
              </a:defRPr>
            </a:lvl6pPr>
            <a:lvl7pPr marL="914400" algn="l" rtl="0" eaLnBrk="1" fontAlgn="base" hangingPunct="1">
              <a:spcBef>
                <a:spcPct val="0"/>
              </a:spcBef>
              <a:spcAft>
                <a:spcPct val="0"/>
              </a:spcAft>
              <a:defRPr sz="4000">
                <a:solidFill>
                  <a:schemeClr val="bg1"/>
                </a:solidFill>
                <a:latin typeface="Arial" panose="020B0604020202020204" pitchFamily="34" charset="0"/>
              </a:defRPr>
            </a:lvl7pPr>
            <a:lvl8pPr marL="1371600" algn="l" rtl="0" eaLnBrk="1" fontAlgn="base" hangingPunct="1">
              <a:spcBef>
                <a:spcPct val="0"/>
              </a:spcBef>
              <a:spcAft>
                <a:spcPct val="0"/>
              </a:spcAft>
              <a:defRPr sz="4000">
                <a:solidFill>
                  <a:schemeClr val="bg1"/>
                </a:solidFill>
                <a:latin typeface="Arial" panose="020B0604020202020204" pitchFamily="34" charset="0"/>
              </a:defRPr>
            </a:lvl8pPr>
            <a:lvl9pPr marL="1828800" algn="l" rtl="0" eaLnBrk="1" fontAlgn="base" hangingPunct="1">
              <a:spcBef>
                <a:spcPct val="0"/>
              </a:spcBef>
              <a:spcAft>
                <a:spcPct val="0"/>
              </a:spcAft>
              <a:defRPr sz="4000">
                <a:solidFill>
                  <a:schemeClr val="bg1"/>
                </a:solidFill>
                <a:latin typeface="Arial" panose="020B0604020202020204" pitchFamily="34" charset="0"/>
              </a:defRPr>
            </a:lvl9pPr>
          </a:lstStyle>
          <a:p>
            <a:pPr algn="ctr"/>
            <a:r>
              <a:rPr lang="vi-VN" sz="3000" b="1" dirty="0" smtClean="0">
                <a:solidFill>
                  <a:srgbClr val="002060"/>
                </a:solidFill>
                <a:latin typeface="Tahoma" panose="020B0604030504040204" pitchFamily="34" charset="0"/>
                <a:cs typeface="Tahoma" panose="020B0604030504040204" pitchFamily="34" charset="0"/>
              </a:rPr>
              <a:t>SỞ KẾ HOẠCH VÀ ĐẦU TƯ</a:t>
            </a:r>
            <a:endParaRPr lang="en-US" sz="3000" b="1" dirty="0">
              <a:solidFill>
                <a:srgbClr val="002060"/>
              </a:solidFill>
              <a:latin typeface="Tahoma" panose="020B0604030504040204" pitchFamily="34" charset="0"/>
              <a:cs typeface="Tahoma" panose="020B0604030504040204" pitchFamily="34" charset="0"/>
            </a:endParaRPr>
          </a:p>
        </p:txBody>
      </p:sp>
      <p:pic>
        <p:nvPicPr>
          <p:cNvPr id="7" name="Picture 6">
            <a:extLst>
              <a:ext uri="{FF2B5EF4-FFF2-40B4-BE49-F238E27FC236}">
                <a16:creationId xmlns:a16="http://schemas.microsoft.com/office/drawing/2014/main" id="{DEED41E4-0C27-4076-95AD-30615E600E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90816"/>
            <a:ext cx="1201408" cy="1236334"/>
          </a:xfrm>
          <a:prstGeom prst="rect">
            <a:avLst/>
          </a:prstGeom>
        </p:spPr>
      </p:pic>
      <p:sp>
        <p:nvSpPr>
          <p:cNvPr id="2" name="Rectangle 1"/>
          <p:cNvSpPr/>
          <p:nvPr/>
        </p:nvSpPr>
        <p:spPr>
          <a:xfrm>
            <a:off x="2614667" y="1468715"/>
            <a:ext cx="1954381" cy="369332"/>
          </a:xfrm>
          <a:prstGeom prst="rect">
            <a:avLst/>
          </a:prstGeom>
        </p:spPr>
        <p:txBody>
          <a:bodyPr wrap="none">
            <a:spAutoFit/>
          </a:bodyPr>
          <a:lstStyle/>
          <a:p>
            <a:pPr algn="just"/>
            <a:r>
              <a:rPr lang="vi-VN" b="1" dirty="0" smtClean="0"/>
              <a:t>- </a:t>
            </a:r>
            <a:r>
              <a:rPr lang="en-US" b="1" dirty="0" err="1" smtClean="0"/>
              <a:t>Đến</a:t>
            </a:r>
            <a:r>
              <a:rPr lang="en-US" b="1" dirty="0" smtClean="0"/>
              <a:t> </a:t>
            </a:r>
            <a:r>
              <a:rPr lang="en-US" b="1" dirty="0" err="1"/>
              <a:t>năm</a:t>
            </a:r>
            <a:r>
              <a:rPr lang="en-US" b="1" dirty="0"/>
              <a:t> 2025:</a:t>
            </a:r>
            <a:endParaRPr lang="vi-VN" b="1" dirty="0"/>
          </a:p>
        </p:txBody>
      </p:sp>
    </p:spTree>
    <p:extLst>
      <p:ext uri="{BB962C8B-B14F-4D97-AF65-F5344CB8AC3E}">
        <p14:creationId xmlns:p14="http://schemas.microsoft.com/office/powerpoint/2010/main" val="11544225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119806" y="2060560"/>
            <a:ext cx="8900557" cy="1079103"/>
          </a:xfrm>
          <a:prstGeom prst="snip2Diag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rgbClr val="002060"/>
                </a:solidFill>
              </a:rPr>
              <a:t>+ </a:t>
            </a:r>
            <a:r>
              <a:rPr lang="en-US" dirty="0" err="1">
                <a:solidFill>
                  <a:srgbClr val="002060"/>
                </a:solidFill>
              </a:rPr>
              <a:t>Phấn</a:t>
            </a:r>
            <a:r>
              <a:rPr lang="en-US" dirty="0">
                <a:solidFill>
                  <a:srgbClr val="002060"/>
                </a:solidFill>
              </a:rPr>
              <a:t> </a:t>
            </a:r>
            <a:r>
              <a:rPr lang="en-US" dirty="0" err="1">
                <a:solidFill>
                  <a:srgbClr val="002060"/>
                </a:solidFill>
              </a:rPr>
              <a:t>đấu</a:t>
            </a:r>
            <a:r>
              <a:rPr lang="en-US" dirty="0">
                <a:solidFill>
                  <a:srgbClr val="002060"/>
                </a:solidFill>
              </a:rPr>
              <a:t> </a:t>
            </a:r>
            <a:r>
              <a:rPr lang="en-US" dirty="0" err="1">
                <a:solidFill>
                  <a:srgbClr val="002060"/>
                </a:solidFill>
              </a:rPr>
              <a:t>có</a:t>
            </a:r>
            <a:r>
              <a:rPr lang="en-US" dirty="0">
                <a:solidFill>
                  <a:srgbClr val="002060"/>
                </a:solidFill>
              </a:rPr>
              <a:t> </a:t>
            </a:r>
            <a:r>
              <a:rPr lang="en-US" dirty="0" err="1">
                <a:solidFill>
                  <a:srgbClr val="002060"/>
                </a:solidFill>
              </a:rPr>
              <a:t>ít</a:t>
            </a:r>
            <a:r>
              <a:rPr lang="en-US" dirty="0">
                <a:solidFill>
                  <a:srgbClr val="002060"/>
                </a:solidFill>
              </a:rPr>
              <a:t> </a:t>
            </a:r>
            <a:r>
              <a:rPr lang="en-US" dirty="0" err="1">
                <a:solidFill>
                  <a:srgbClr val="002060"/>
                </a:solidFill>
              </a:rPr>
              <a:t>nhất</a:t>
            </a:r>
            <a:r>
              <a:rPr lang="en-US" dirty="0">
                <a:solidFill>
                  <a:srgbClr val="002060"/>
                </a:solidFill>
              </a:rPr>
              <a:t> 05 </a:t>
            </a:r>
            <a:r>
              <a:rPr lang="en-US" dirty="0" err="1">
                <a:solidFill>
                  <a:srgbClr val="002060"/>
                </a:solidFill>
              </a:rPr>
              <a:t>doanh</a:t>
            </a:r>
            <a:r>
              <a:rPr lang="en-US" dirty="0">
                <a:solidFill>
                  <a:srgbClr val="002060"/>
                </a:solidFill>
              </a:rPr>
              <a:t> </a:t>
            </a:r>
            <a:r>
              <a:rPr lang="en-US" dirty="0" err="1">
                <a:solidFill>
                  <a:srgbClr val="002060"/>
                </a:solidFill>
              </a:rPr>
              <a:t>nghiệp</a:t>
            </a:r>
            <a:r>
              <a:rPr lang="en-US" dirty="0">
                <a:solidFill>
                  <a:srgbClr val="002060"/>
                </a:solidFill>
              </a:rPr>
              <a:t> </a:t>
            </a:r>
            <a:r>
              <a:rPr lang="en-US" dirty="0" err="1">
                <a:solidFill>
                  <a:srgbClr val="002060"/>
                </a:solidFill>
              </a:rPr>
              <a:t>thực</a:t>
            </a:r>
            <a:r>
              <a:rPr lang="en-US" dirty="0">
                <a:solidFill>
                  <a:srgbClr val="002060"/>
                </a:solidFill>
              </a:rPr>
              <a:t> </a:t>
            </a:r>
            <a:r>
              <a:rPr lang="en-US" dirty="0" err="1">
                <a:solidFill>
                  <a:srgbClr val="002060"/>
                </a:solidFill>
              </a:rPr>
              <a:t>hiện</a:t>
            </a:r>
            <a:r>
              <a:rPr lang="en-US" dirty="0">
                <a:solidFill>
                  <a:srgbClr val="002060"/>
                </a:solidFill>
              </a:rPr>
              <a:t> </a:t>
            </a:r>
            <a:r>
              <a:rPr lang="en-US" dirty="0" err="1">
                <a:solidFill>
                  <a:srgbClr val="002060"/>
                </a:solidFill>
              </a:rPr>
              <a:t>thành</a:t>
            </a:r>
            <a:r>
              <a:rPr lang="en-US" dirty="0">
                <a:solidFill>
                  <a:srgbClr val="002060"/>
                </a:solidFill>
              </a:rPr>
              <a:t> </a:t>
            </a:r>
            <a:r>
              <a:rPr lang="en-US" dirty="0" err="1">
                <a:solidFill>
                  <a:srgbClr val="002060"/>
                </a:solidFill>
              </a:rPr>
              <a:t>công</a:t>
            </a:r>
            <a:r>
              <a:rPr lang="en-US" dirty="0">
                <a:solidFill>
                  <a:srgbClr val="002060"/>
                </a:solidFill>
              </a:rPr>
              <a:t> </a:t>
            </a:r>
            <a:r>
              <a:rPr lang="en-US" dirty="0" err="1">
                <a:solidFill>
                  <a:srgbClr val="002060"/>
                </a:solidFill>
              </a:rPr>
              <a:t>giai</a:t>
            </a:r>
            <a:r>
              <a:rPr lang="en-US" dirty="0">
                <a:solidFill>
                  <a:srgbClr val="002060"/>
                </a:solidFill>
              </a:rPr>
              <a:t> </a:t>
            </a:r>
            <a:r>
              <a:rPr lang="en-US" dirty="0" err="1">
                <a:solidFill>
                  <a:srgbClr val="002060"/>
                </a:solidFill>
              </a:rPr>
              <a:t>đoạn</a:t>
            </a:r>
            <a:r>
              <a:rPr lang="en-US" dirty="0">
                <a:solidFill>
                  <a:srgbClr val="002060"/>
                </a:solidFill>
              </a:rPr>
              <a:t> 03 </a:t>
            </a:r>
            <a:r>
              <a:rPr lang="en-US" dirty="0" err="1">
                <a:solidFill>
                  <a:srgbClr val="002060"/>
                </a:solidFill>
              </a:rPr>
              <a:t>của</a:t>
            </a:r>
            <a:r>
              <a:rPr lang="en-US" dirty="0">
                <a:solidFill>
                  <a:srgbClr val="002060"/>
                </a:solidFill>
              </a:rPr>
              <a:t> </a:t>
            </a:r>
            <a:r>
              <a:rPr lang="en-US" dirty="0" err="1">
                <a:solidFill>
                  <a:srgbClr val="002060"/>
                </a:solidFill>
              </a:rPr>
              <a:t>lộ</a:t>
            </a:r>
            <a:r>
              <a:rPr lang="en-US" dirty="0">
                <a:solidFill>
                  <a:srgbClr val="002060"/>
                </a:solidFill>
              </a:rPr>
              <a:t> </a:t>
            </a:r>
            <a:r>
              <a:rPr lang="en-US" dirty="0" err="1">
                <a:solidFill>
                  <a:srgbClr val="002060"/>
                </a:solidFill>
              </a:rPr>
              <a:t>trình</a:t>
            </a:r>
            <a:r>
              <a:rPr lang="en-US" dirty="0">
                <a:solidFill>
                  <a:srgbClr val="002060"/>
                </a:solidFill>
              </a:rPr>
              <a:t> </a:t>
            </a:r>
            <a:r>
              <a:rPr lang="en-US" dirty="0" err="1">
                <a:solidFill>
                  <a:srgbClr val="002060"/>
                </a:solidFill>
              </a:rPr>
              <a:t>chuyển</a:t>
            </a:r>
            <a:r>
              <a:rPr lang="en-US" dirty="0">
                <a:solidFill>
                  <a:srgbClr val="002060"/>
                </a:solidFill>
              </a:rPr>
              <a:t> </a:t>
            </a:r>
            <a:r>
              <a:rPr lang="en-US" dirty="0" err="1">
                <a:solidFill>
                  <a:srgbClr val="002060"/>
                </a:solidFill>
              </a:rPr>
              <a:t>đổi</a:t>
            </a:r>
            <a:r>
              <a:rPr lang="en-US" dirty="0">
                <a:solidFill>
                  <a:srgbClr val="002060"/>
                </a:solidFill>
              </a:rPr>
              <a:t> </a:t>
            </a:r>
            <a:r>
              <a:rPr lang="en-US" dirty="0" err="1">
                <a:solidFill>
                  <a:srgbClr val="002060"/>
                </a:solidFill>
              </a:rPr>
              <a:t>số</a:t>
            </a:r>
            <a:r>
              <a:rPr lang="en-US" dirty="0">
                <a:solidFill>
                  <a:srgbClr val="002060"/>
                </a:solidFill>
              </a:rPr>
              <a:t> (</a:t>
            </a:r>
            <a:r>
              <a:rPr lang="en-US" dirty="0" err="1">
                <a:solidFill>
                  <a:srgbClr val="002060"/>
                </a:solidFill>
              </a:rPr>
              <a:t>giai</a:t>
            </a:r>
            <a:r>
              <a:rPr lang="en-US" dirty="0">
                <a:solidFill>
                  <a:srgbClr val="002060"/>
                </a:solidFill>
              </a:rPr>
              <a:t> </a:t>
            </a:r>
            <a:r>
              <a:rPr lang="en-US" dirty="0" err="1">
                <a:solidFill>
                  <a:srgbClr val="002060"/>
                </a:solidFill>
              </a:rPr>
              <a:t>đoạn</a:t>
            </a:r>
            <a:r>
              <a:rPr lang="en-US" dirty="0">
                <a:solidFill>
                  <a:srgbClr val="002060"/>
                </a:solidFill>
              </a:rPr>
              <a:t> “Being Digital).</a:t>
            </a:r>
            <a:endParaRPr lang="en-US" sz="2000" dirty="0">
              <a:solidFill>
                <a:srgbClr val="002060"/>
              </a:solidFill>
              <a:latin typeface="+mj-lt"/>
            </a:endParaRPr>
          </a:p>
        </p:txBody>
      </p:sp>
      <p:sp>
        <p:nvSpPr>
          <p:cNvPr id="6" name="Title 1"/>
          <p:cNvSpPr txBox="1">
            <a:spLocks/>
          </p:cNvSpPr>
          <p:nvPr/>
        </p:nvSpPr>
        <p:spPr bwMode="gray">
          <a:xfrm>
            <a:off x="1295400" y="304800"/>
            <a:ext cx="7848600"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rgbClr val="000000">
                      <a:alpha val="50000"/>
                    </a:srgbClr>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000" kern="12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panose="020B0604020202020204" pitchFamily="34" charset="0"/>
              </a:defRPr>
            </a:lvl2pPr>
            <a:lvl3pPr algn="l" rtl="0" eaLnBrk="1" fontAlgn="base" hangingPunct="1">
              <a:spcBef>
                <a:spcPct val="0"/>
              </a:spcBef>
              <a:spcAft>
                <a:spcPct val="0"/>
              </a:spcAft>
              <a:defRPr sz="4000">
                <a:solidFill>
                  <a:schemeClr val="bg1"/>
                </a:solidFill>
                <a:latin typeface="Arial" panose="020B0604020202020204" pitchFamily="34" charset="0"/>
              </a:defRPr>
            </a:lvl3pPr>
            <a:lvl4pPr algn="l" rtl="0" eaLnBrk="1" fontAlgn="base" hangingPunct="1">
              <a:spcBef>
                <a:spcPct val="0"/>
              </a:spcBef>
              <a:spcAft>
                <a:spcPct val="0"/>
              </a:spcAft>
              <a:defRPr sz="4000">
                <a:solidFill>
                  <a:schemeClr val="bg1"/>
                </a:solidFill>
                <a:latin typeface="Arial" panose="020B0604020202020204" pitchFamily="34" charset="0"/>
              </a:defRPr>
            </a:lvl4pPr>
            <a:lvl5pPr algn="l" rtl="0" eaLnBrk="1" fontAlgn="base" hangingPunct="1">
              <a:spcBef>
                <a:spcPct val="0"/>
              </a:spcBef>
              <a:spcAft>
                <a:spcPct val="0"/>
              </a:spcAft>
              <a:defRPr sz="4000">
                <a:solidFill>
                  <a:schemeClr val="bg1"/>
                </a:solidFill>
                <a:latin typeface="Arial" panose="020B0604020202020204" pitchFamily="34" charset="0"/>
              </a:defRPr>
            </a:lvl5pPr>
            <a:lvl6pPr marL="457200" algn="l" rtl="0" eaLnBrk="1" fontAlgn="base" hangingPunct="1">
              <a:spcBef>
                <a:spcPct val="0"/>
              </a:spcBef>
              <a:spcAft>
                <a:spcPct val="0"/>
              </a:spcAft>
              <a:defRPr sz="4000">
                <a:solidFill>
                  <a:schemeClr val="bg1"/>
                </a:solidFill>
                <a:latin typeface="Arial" panose="020B0604020202020204" pitchFamily="34" charset="0"/>
              </a:defRPr>
            </a:lvl6pPr>
            <a:lvl7pPr marL="914400" algn="l" rtl="0" eaLnBrk="1" fontAlgn="base" hangingPunct="1">
              <a:spcBef>
                <a:spcPct val="0"/>
              </a:spcBef>
              <a:spcAft>
                <a:spcPct val="0"/>
              </a:spcAft>
              <a:defRPr sz="4000">
                <a:solidFill>
                  <a:schemeClr val="bg1"/>
                </a:solidFill>
                <a:latin typeface="Arial" panose="020B0604020202020204" pitchFamily="34" charset="0"/>
              </a:defRPr>
            </a:lvl7pPr>
            <a:lvl8pPr marL="1371600" algn="l" rtl="0" eaLnBrk="1" fontAlgn="base" hangingPunct="1">
              <a:spcBef>
                <a:spcPct val="0"/>
              </a:spcBef>
              <a:spcAft>
                <a:spcPct val="0"/>
              </a:spcAft>
              <a:defRPr sz="4000">
                <a:solidFill>
                  <a:schemeClr val="bg1"/>
                </a:solidFill>
                <a:latin typeface="Arial" panose="020B0604020202020204" pitchFamily="34" charset="0"/>
              </a:defRPr>
            </a:lvl8pPr>
            <a:lvl9pPr marL="1828800" algn="l" rtl="0" eaLnBrk="1" fontAlgn="base" hangingPunct="1">
              <a:spcBef>
                <a:spcPct val="0"/>
              </a:spcBef>
              <a:spcAft>
                <a:spcPct val="0"/>
              </a:spcAft>
              <a:defRPr sz="4000">
                <a:solidFill>
                  <a:schemeClr val="bg1"/>
                </a:solidFill>
                <a:latin typeface="Arial" panose="020B0604020202020204" pitchFamily="34" charset="0"/>
              </a:defRPr>
            </a:lvl9pPr>
          </a:lstStyle>
          <a:p>
            <a:pPr algn="ctr"/>
            <a:r>
              <a:rPr lang="vi-VN" sz="3000" b="1" dirty="0" smtClean="0">
                <a:solidFill>
                  <a:srgbClr val="002060"/>
                </a:solidFill>
                <a:latin typeface="Tahoma" panose="020B0604030504040204" pitchFamily="34" charset="0"/>
                <a:cs typeface="Tahoma" panose="020B0604030504040204" pitchFamily="34" charset="0"/>
              </a:rPr>
              <a:t>SỞ KẾ HOẠCH VÀ ĐẦU TƯ</a:t>
            </a:r>
            <a:endParaRPr lang="en-US" sz="3000" b="1" dirty="0">
              <a:solidFill>
                <a:srgbClr val="002060"/>
              </a:solidFill>
              <a:latin typeface="Tahoma" panose="020B0604030504040204" pitchFamily="34" charset="0"/>
              <a:cs typeface="Tahoma" panose="020B0604030504040204" pitchFamily="34" charset="0"/>
            </a:endParaRPr>
          </a:p>
        </p:txBody>
      </p:sp>
      <p:pic>
        <p:nvPicPr>
          <p:cNvPr id="7" name="Picture 6">
            <a:extLst>
              <a:ext uri="{FF2B5EF4-FFF2-40B4-BE49-F238E27FC236}">
                <a16:creationId xmlns:a16="http://schemas.microsoft.com/office/drawing/2014/main" id="{DEED41E4-0C27-4076-95AD-30615E600E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90816"/>
            <a:ext cx="1201408" cy="1236334"/>
          </a:xfrm>
          <a:prstGeom prst="rect">
            <a:avLst/>
          </a:prstGeom>
        </p:spPr>
      </p:pic>
      <p:sp>
        <p:nvSpPr>
          <p:cNvPr id="8" name="Rectangle 7"/>
          <p:cNvSpPr/>
          <p:nvPr/>
        </p:nvSpPr>
        <p:spPr>
          <a:xfrm>
            <a:off x="2641352" y="1434832"/>
            <a:ext cx="1954381" cy="369332"/>
          </a:xfrm>
          <a:prstGeom prst="rect">
            <a:avLst/>
          </a:prstGeom>
        </p:spPr>
        <p:txBody>
          <a:bodyPr wrap="none">
            <a:spAutoFit/>
          </a:bodyPr>
          <a:lstStyle/>
          <a:p>
            <a:pPr algn="just"/>
            <a:r>
              <a:rPr lang="vi-VN" b="1" dirty="0" smtClean="0"/>
              <a:t>- </a:t>
            </a:r>
            <a:r>
              <a:rPr lang="en-US" b="1" dirty="0" err="1"/>
              <a:t>Đến</a:t>
            </a:r>
            <a:r>
              <a:rPr lang="en-US" b="1" dirty="0"/>
              <a:t> </a:t>
            </a:r>
            <a:r>
              <a:rPr lang="en-US" b="1" dirty="0" err="1"/>
              <a:t>năm</a:t>
            </a:r>
            <a:r>
              <a:rPr lang="en-US" b="1" dirty="0"/>
              <a:t> 2030</a:t>
            </a:r>
            <a:r>
              <a:rPr lang="en-US" b="1" dirty="0" smtClean="0"/>
              <a:t>:</a:t>
            </a:r>
            <a:endParaRPr lang="vi-VN" b="1" dirty="0"/>
          </a:p>
        </p:txBody>
      </p:sp>
      <p:sp>
        <p:nvSpPr>
          <p:cNvPr id="9" name="Rounded Rectangle 8"/>
          <p:cNvSpPr/>
          <p:nvPr/>
        </p:nvSpPr>
        <p:spPr>
          <a:xfrm>
            <a:off x="67490" y="1325562"/>
            <a:ext cx="2523309" cy="65563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smtClean="0"/>
              <a:t>MỤC TIÊU CỤ THỂ</a:t>
            </a:r>
            <a:endParaRPr lang="en-US" sz="2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3253353"/>
            <a:ext cx="5460915" cy="3518390"/>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1798023023"/>
      </p:ext>
    </p:extLst>
  </p:cSld>
  <p:clrMapOvr>
    <a:masterClrMapping/>
  </p:clrMapOvr>
  <p:timing>
    <p:tnLst>
      <p:par>
        <p:cTn id="1" dur="indefinite" restart="never" nodeType="tmRoot"/>
      </p:par>
    </p:tnLst>
  </p:timing>
</p:sld>
</file>

<file path=ppt/theme/theme1.xml><?xml version="1.0" encoding="utf-8"?>
<a:theme xmlns:a="http://schemas.openxmlformats.org/drawingml/2006/main" name="ms01_1">
  <a:themeElements>
    <a:clrScheme name="ms01_1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fontScheme name="ms01_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ms01_1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clrMap bg1="lt1" tx1="dk1" bg2="lt2" tx2="dk2" accent1="accent1" accent2="accent2" accent3="accent3" accent4="accent4" accent5="accent5" accent6="accent6" hlink="hlink" folHlink="folHlink"/>
    </a:extraClrScheme>
    <a:extraClrScheme>
      <a:clrScheme name="ms01_1 2">
        <a:dk1>
          <a:srgbClr val="4E40A4"/>
        </a:dk1>
        <a:lt1>
          <a:srgbClr val="FFFFFF"/>
        </a:lt1>
        <a:dk2>
          <a:srgbClr val="000000"/>
        </a:dk2>
        <a:lt2>
          <a:srgbClr val="CACACA"/>
        </a:lt2>
        <a:accent1>
          <a:srgbClr val="8B65E9"/>
        </a:accent1>
        <a:accent2>
          <a:srgbClr val="008080"/>
        </a:accent2>
        <a:accent3>
          <a:srgbClr val="FFFFFF"/>
        </a:accent3>
        <a:accent4>
          <a:srgbClr val="41358B"/>
        </a:accent4>
        <a:accent5>
          <a:srgbClr val="C4B8F2"/>
        </a:accent5>
        <a:accent6>
          <a:srgbClr val="007373"/>
        </a:accent6>
        <a:hlink>
          <a:srgbClr val="0066CC"/>
        </a:hlink>
        <a:folHlink>
          <a:srgbClr val="8AB151"/>
        </a:folHlink>
      </a:clrScheme>
      <a:clrMap bg1="lt1" tx1="dk1" bg2="lt2" tx2="dk2" accent1="accent1" accent2="accent2" accent3="accent3" accent4="accent4" accent5="accent5" accent6="accent6" hlink="hlink" folHlink="folHlink"/>
    </a:extraClrScheme>
    <a:extraClrScheme>
      <a:clrScheme name="ms01_1 3">
        <a:dk1>
          <a:srgbClr val="666699"/>
        </a:dk1>
        <a:lt1>
          <a:srgbClr val="FFFFFF"/>
        </a:lt1>
        <a:dk2>
          <a:srgbClr val="000000"/>
        </a:dk2>
        <a:lt2>
          <a:srgbClr val="CACACA"/>
        </a:lt2>
        <a:accent1>
          <a:srgbClr val="72B88E"/>
        </a:accent1>
        <a:accent2>
          <a:srgbClr val="C78DD7"/>
        </a:accent2>
        <a:accent3>
          <a:srgbClr val="FFFFFF"/>
        </a:accent3>
        <a:accent4>
          <a:srgbClr val="565682"/>
        </a:accent4>
        <a:accent5>
          <a:srgbClr val="BCD8C6"/>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01136796</Template>
  <TotalTime>4939</TotalTime>
  <Words>1721</Words>
  <Application>Microsoft Office PowerPoint</Application>
  <PresentationFormat>On-screen Show (4:3)</PresentationFormat>
  <Paragraphs>77</Paragraphs>
  <Slides>15</Slides>
  <Notes>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2" baseType="lpstr">
      <vt:lpstr>Arial</vt:lpstr>
      <vt:lpstr>Arial (Headings)</vt:lpstr>
      <vt:lpstr>Calibri</vt:lpstr>
      <vt:lpstr>Tahoma</vt:lpstr>
      <vt:lpstr>Times New Roman</vt:lpstr>
      <vt:lpstr>ms01_1</vt:lpstr>
      <vt:lpstr>Image</vt:lpstr>
      <vt:lpstr>CHƯƠNG TRÌNH HỖ TRỢ  DOANH NGHIỆP NHỎ VÀ VỪA THAM GIA CHUYỂN ĐỔI SỐ</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Chúc Hội thảo  thành công tốt đẹp, trân trọng kính chào!</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subject/>
  <dc:creator>Windows User</dc:creator>
  <cp:keywords/>
  <dc:description/>
  <cp:lastModifiedBy>Admin</cp:lastModifiedBy>
  <cp:revision>669</cp:revision>
  <dcterms:created xsi:type="dcterms:W3CDTF">2022-07-26T02:23:52Z</dcterms:created>
  <dcterms:modified xsi:type="dcterms:W3CDTF">2023-10-25T17:30:26Z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TC011367961033</vt:lpwstr>
  </property>
</Properties>
</file>