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93" r:id="rId3"/>
    <p:sldId id="292" r:id="rId4"/>
    <p:sldId id="261" r:id="rId5"/>
    <p:sldId id="294" r:id="rId6"/>
    <p:sldId id="281" r:id="rId7"/>
  </p:sldIdLst>
  <p:sldSz cx="9144000" cy="5143500" type="screen16x9"/>
  <p:notesSz cx="6858000" cy="9144000"/>
  <p:embeddedFontLst>
    <p:embeddedFont>
      <p:font typeface="Lexend Deca" panose="020B0604020202020204" charset="0"/>
      <p:regular r:id="rId9"/>
    </p:embeddedFont>
    <p:embeddedFont>
      <p:font typeface="Muli Regular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A9A9DF-F248-4F6B-B8CB-29025C7946D8}">
  <a:tblStyle styleId="{BFA9A9DF-F248-4F6B-B8CB-29025C7946D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8100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1509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2877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638f85e62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638f85e62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5"/>
            <a:ext cx="914395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1991825"/>
            <a:ext cx="45390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80550" y="1352550"/>
            <a:ext cx="6014400" cy="31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∙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∙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_1_1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rgbClr val="A458FF"/>
            </a:gs>
            <a:gs pos="39000">
              <a:srgbClr val="3544FF"/>
            </a:gs>
            <a:gs pos="100000">
              <a:srgbClr val="0A2F9E"/>
            </a:gs>
          </a:gsLst>
          <a:lin ang="8100019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sz="32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80550" y="1352550"/>
            <a:ext cx="6014400" cy="3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Muli Regular"/>
              <a:buChar char="⬡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uli Regular"/>
              <a:buChar char="∙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uli Regular"/>
              <a:buChar char="∙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 Regular"/>
              <a:buChar char="●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 Regular"/>
              <a:buChar char="○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 Regular"/>
              <a:buChar char="■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 Regular"/>
              <a:buChar char="●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 Regular"/>
              <a:buChar char="○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 Regular"/>
              <a:buChar char="■"/>
              <a:defRPr sz="2400">
                <a:solidFill>
                  <a:schemeClr val="lt1"/>
                </a:solidFill>
                <a:latin typeface="Muli Regular"/>
                <a:ea typeface="Muli Regular"/>
                <a:cs typeface="Muli Regular"/>
                <a:sym typeface="Muli Regula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8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.png"/><Relationship Id="rId1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>
            <a:spLocks noGrp="1"/>
          </p:cNvSpPr>
          <p:nvPr>
            <p:ph type="ctrTitle"/>
          </p:nvPr>
        </p:nvSpPr>
        <p:spPr>
          <a:xfrm>
            <a:off x="747855" y="1409811"/>
            <a:ext cx="4539000" cy="283111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Công tác triển khai thực hiện cập nhật dữ liệu người lao động trên địa bàn thành phố Cần Thơ</a:t>
            </a:r>
            <a:endParaRPr sz="3600" dirty="0"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4475" y="1050906"/>
            <a:ext cx="1782850" cy="203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0814" y="378324"/>
            <a:ext cx="662500" cy="72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93770" y="884611"/>
            <a:ext cx="482075" cy="52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21692" y="4034576"/>
            <a:ext cx="586165" cy="68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404399" y="3624439"/>
            <a:ext cx="321850" cy="44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64593" y="3757882"/>
            <a:ext cx="321850" cy="4484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60;p13">
            <a:extLst>
              <a:ext uri="{FF2B5EF4-FFF2-40B4-BE49-F238E27FC236}">
                <a16:creationId xmlns:a16="http://schemas.microsoft.com/office/drawing/2014/main" id="{296C8E8F-AE17-4D1D-B492-5B5028B2B8EB}"/>
              </a:ext>
            </a:extLst>
          </p:cNvPr>
          <p:cNvSpPr txBox="1">
            <a:spLocks/>
          </p:cNvSpPr>
          <p:nvPr/>
        </p:nvSpPr>
        <p:spPr>
          <a:xfrm>
            <a:off x="747855" y="378324"/>
            <a:ext cx="45390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Lexend Deca"/>
              <a:buNone/>
              <a:defRPr sz="5000" b="1" i="0" u="none" strike="noStrike" cap="non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Lexend Deca"/>
              <a:buNone/>
              <a:defRPr sz="5000" b="1" i="0" u="none" strike="noStrike" cap="non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Lexend Deca"/>
              <a:buNone/>
              <a:defRPr sz="5000" b="1" i="0" u="none" strike="noStrike" cap="non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Lexend Deca"/>
              <a:buNone/>
              <a:defRPr sz="5000" b="1" i="0" u="none" strike="noStrike" cap="non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Lexend Deca"/>
              <a:buNone/>
              <a:defRPr sz="5000" b="1" i="0" u="none" strike="noStrike" cap="non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Lexend Deca"/>
              <a:buNone/>
              <a:defRPr sz="5000" b="1" i="0" u="none" strike="noStrike" cap="non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Lexend Deca"/>
              <a:buNone/>
              <a:defRPr sz="5000" b="1" i="0" u="none" strike="noStrike" cap="non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Lexend Deca"/>
              <a:buNone/>
              <a:defRPr sz="5000" b="1" i="0" u="none" strike="noStrike" cap="non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Lexend Deca"/>
              <a:buNone/>
              <a:defRPr sz="5000" b="1" i="0" u="none" strike="noStrike" cap="none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algn="ctr"/>
            <a:r>
              <a:rPr lang="vi-VN" sz="3600" dirty="0"/>
              <a:t>THAM LUẬN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564355" y="0"/>
            <a:ext cx="7400925" cy="54312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1.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quán</a:t>
            </a:r>
            <a:r>
              <a:rPr lang="en-US" sz="2800" dirty="0"/>
              <a:t> </a:t>
            </a:r>
            <a:r>
              <a:rPr lang="en-US" sz="2800" dirty="0" err="1"/>
              <a:t>triệt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bản</a:t>
            </a:r>
            <a:r>
              <a:rPr lang="en-US" sz="2800" dirty="0"/>
              <a:t> </a:t>
            </a:r>
            <a:r>
              <a:rPr lang="en-US" sz="2800" dirty="0" err="1"/>
              <a:t>chỉ</a:t>
            </a:r>
            <a:r>
              <a:rPr lang="en-US" sz="2800" dirty="0"/>
              <a:t> </a:t>
            </a:r>
            <a:r>
              <a:rPr lang="en-US" sz="2800" dirty="0" err="1"/>
              <a:t>đạo</a:t>
            </a:r>
            <a:endParaRPr sz="2400" dirty="0"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564356" y="543123"/>
            <a:ext cx="8286750" cy="441464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just"/>
            <a:r>
              <a:rPr lang="en-US" sz="1800" b="1" dirty="0"/>
              <a:t>Quyết </a:t>
            </a:r>
            <a:r>
              <a:rPr lang="en-US" sz="1800" b="1" dirty="0" err="1"/>
              <a:t>định</a:t>
            </a:r>
            <a:r>
              <a:rPr lang="en-US" sz="1800" b="1" dirty="0"/>
              <a:t> </a:t>
            </a:r>
            <a:r>
              <a:rPr lang="en-US" sz="1800" b="1" dirty="0" err="1"/>
              <a:t>số</a:t>
            </a:r>
            <a:r>
              <a:rPr lang="en-US" sz="1800" b="1" dirty="0"/>
              <a:t> 06/QĐ-</a:t>
            </a:r>
            <a:r>
              <a:rPr lang="en-US" sz="1800" b="1" dirty="0" err="1"/>
              <a:t>TTg</a:t>
            </a:r>
            <a:r>
              <a:rPr lang="en-US" sz="1800" b="1" dirty="0"/>
              <a:t> </a:t>
            </a:r>
            <a:r>
              <a:rPr lang="en-US" sz="1800" b="1" dirty="0" err="1"/>
              <a:t>ngày</a:t>
            </a:r>
            <a:r>
              <a:rPr lang="en-US" sz="1800" b="1" dirty="0"/>
              <a:t> 06 </a:t>
            </a:r>
            <a:r>
              <a:rPr lang="en-US" sz="1800" b="1" dirty="0" err="1"/>
              <a:t>tháng</a:t>
            </a:r>
            <a:r>
              <a:rPr lang="en-US" sz="1800" b="1" dirty="0"/>
              <a:t> 01 </a:t>
            </a:r>
            <a:r>
              <a:rPr lang="en-US" sz="1800" b="1" dirty="0" err="1"/>
              <a:t>năm</a:t>
            </a:r>
            <a:r>
              <a:rPr lang="en-US" sz="1800" b="1" dirty="0"/>
              <a:t> 2022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Thủ</a:t>
            </a:r>
            <a:r>
              <a:rPr lang="en-US" sz="1800" b="1" dirty="0"/>
              <a:t> </a:t>
            </a:r>
            <a:r>
              <a:rPr lang="en-US" sz="1800" b="1" dirty="0" err="1"/>
              <a:t>tướng</a:t>
            </a:r>
            <a:r>
              <a:rPr lang="en-US" sz="1800" b="1" dirty="0"/>
              <a:t> </a:t>
            </a:r>
            <a:r>
              <a:rPr lang="en-US" sz="1800" b="1" dirty="0" err="1"/>
              <a:t>Chính</a:t>
            </a:r>
            <a:r>
              <a:rPr lang="en-US" sz="1800" b="1" dirty="0"/>
              <a:t> </a:t>
            </a:r>
            <a:r>
              <a:rPr lang="en-US" sz="1800" b="1" dirty="0" err="1"/>
              <a:t>phủ</a:t>
            </a:r>
            <a:r>
              <a:rPr lang="en-US" sz="1800" b="1" dirty="0"/>
              <a:t> </a:t>
            </a:r>
            <a:r>
              <a:rPr lang="en-US" sz="1800" b="1" dirty="0" err="1"/>
              <a:t>phê</a:t>
            </a:r>
            <a:r>
              <a:rPr lang="en-US" sz="1800" b="1" dirty="0"/>
              <a:t> </a:t>
            </a:r>
            <a:r>
              <a:rPr lang="en-US" sz="1800" b="1" dirty="0" err="1"/>
              <a:t>duyệt</a:t>
            </a:r>
            <a:r>
              <a:rPr lang="en-US" sz="1800" b="1" dirty="0"/>
              <a:t> </a:t>
            </a:r>
            <a:r>
              <a:rPr lang="en-US" sz="1800" b="1" dirty="0" err="1"/>
              <a:t>Đề</a:t>
            </a:r>
            <a:r>
              <a:rPr lang="en-US" sz="1800" b="1" dirty="0"/>
              <a:t> </a:t>
            </a:r>
            <a:r>
              <a:rPr lang="en-US" sz="1800" b="1" dirty="0" err="1"/>
              <a:t>án</a:t>
            </a:r>
            <a:r>
              <a:rPr lang="en-US" sz="1800" b="1" dirty="0"/>
              <a:t> </a:t>
            </a:r>
            <a:r>
              <a:rPr lang="en-US" sz="1800" b="1" dirty="0" err="1"/>
              <a:t>phát</a:t>
            </a:r>
            <a:r>
              <a:rPr lang="en-US" sz="1800" b="1" dirty="0"/>
              <a:t> </a:t>
            </a:r>
            <a:r>
              <a:rPr lang="en-US" sz="1800" b="1" dirty="0" err="1"/>
              <a:t>triển</a:t>
            </a:r>
            <a:r>
              <a:rPr lang="en-US" sz="1800" b="1" dirty="0"/>
              <a:t> </a:t>
            </a:r>
            <a:r>
              <a:rPr lang="en-US" sz="1800" b="1" dirty="0" err="1"/>
              <a:t>ứng</a:t>
            </a:r>
            <a:r>
              <a:rPr lang="en-US" sz="1800" b="1" dirty="0"/>
              <a:t> </a:t>
            </a:r>
            <a:r>
              <a:rPr lang="en-US" sz="1800" b="1" dirty="0" err="1"/>
              <a:t>dụng</a:t>
            </a:r>
            <a:r>
              <a:rPr lang="en-US" sz="1800" b="1" dirty="0"/>
              <a:t> </a:t>
            </a:r>
            <a:r>
              <a:rPr lang="en-US" sz="1800" b="1" dirty="0" err="1"/>
              <a:t>dữ</a:t>
            </a:r>
            <a:r>
              <a:rPr lang="en-US" sz="1800" b="1" dirty="0"/>
              <a:t> </a:t>
            </a:r>
            <a:r>
              <a:rPr lang="en-US" sz="1800" b="1" dirty="0" err="1"/>
              <a:t>liệu</a:t>
            </a:r>
            <a:r>
              <a:rPr lang="en-US" sz="1800" b="1" dirty="0"/>
              <a:t> </a:t>
            </a:r>
            <a:r>
              <a:rPr lang="en-US" sz="1800" b="1" dirty="0" err="1"/>
              <a:t>về</a:t>
            </a:r>
            <a:r>
              <a:rPr lang="en-US" sz="1800" b="1" dirty="0"/>
              <a:t> </a:t>
            </a:r>
            <a:r>
              <a:rPr lang="en-US" sz="1800" b="1" dirty="0" err="1"/>
              <a:t>dân</a:t>
            </a:r>
            <a:r>
              <a:rPr lang="en-US" sz="1800" b="1" dirty="0"/>
              <a:t> </a:t>
            </a:r>
            <a:r>
              <a:rPr lang="en-US" sz="1800" b="1" dirty="0" err="1"/>
              <a:t>cư</a:t>
            </a:r>
            <a:r>
              <a:rPr lang="en-US" sz="1800" b="1" dirty="0"/>
              <a:t>, </a:t>
            </a:r>
            <a:r>
              <a:rPr lang="en-US" sz="1800" b="1" dirty="0" err="1"/>
              <a:t>định</a:t>
            </a:r>
            <a:r>
              <a:rPr lang="en-US" sz="1800" b="1" dirty="0"/>
              <a:t> </a:t>
            </a:r>
            <a:r>
              <a:rPr lang="en-US" sz="1800" b="1" dirty="0" err="1"/>
              <a:t>danh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xác</a:t>
            </a:r>
            <a:r>
              <a:rPr lang="en-US" sz="1800" b="1" dirty="0"/>
              <a:t> </a:t>
            </a:r>
            <a:r>
              <a:rPr lang="en-US" sz="1800" b="1" dirty="0" err="1"/>
              <a:t>thực</a:t>
            </a:r>
            <a:r>
              <a:rPr lang="en-US" sz="1800" b="1" dirty="0"/>
              <a:t> </a:t>
            </a:r>
            <a:r>
              <a:rPr lang="en-US" sz="1800" b="1" dirty="0" err="1"/>
              <a:t>điện</a:t>
            </a:r>
            <a:r>
              <a:rPr lang="en-US" sz="1800" b="1" dirty="0"/>
              <a:t> </a:t>
            </a:r>
            <a:r>
              <a:rPr lang="en-US" sz="1800" b="1" dirty="0" err="1"/>
              <a:t>tử</a:t>
            </a:r>
            <a:r>
              <a:rPr lang="en-US" sz="1800" b="1" dirty="0"/>
              <a:t> </a:t>
            </a:r>
            <a:r>
              <a:rPr lang="en-US" sz="1800" b="1" dirty="0" err="1"/>
              <a:t>phục</a:t>
            </a:r>
            <a:r>
              <a:rPr lang="en-US" sz="1800" b="1" dirty="0"/>
              <a:t> </a:t>
            </a:r>
            <a:r>
              <a:rPr lang="en-US" sz="1800" b="1" dirty="0" err="1"/>
              <a:t>vụ</a:t>
            </a:r>
            <a:r>
              <a:rPr lang="en-US" sz="1800" b="1" dirty="0"/>
              <a:t> </a:t>
            </a:r>
            <a:r>
              <a:rPr lang="en-US" sz="1800" b="1" dirty="0" err="1"/>
              <a:t>chuyển</a:t>
            </a:r>
            <a:r>
              <a:rPr lang="en-US" sz="1800" b="1" dirty="0"/>
              <a:t> </a:t>
            </a:r>
            <a:r>
              <a:rPr lang="en-US" sz="1800" b="1" dirty="0" err="1"/>
              <a:t>đổi</a:t>
            </a:r>
            <a:r>
              <a:rPr lang="en-US" sz="1800" b="1" dirty="0"/>
              <a:t> </a:t>
            </a:r>
            <a:r>
              <a:rPr lang="en-US" sz="1800" b="1" dirty="0" err="1"/>
              <a:t>số</a:t>
            </a:r>
            <a:r>
              <a:rPr lang="en-US" sz="1800" b="1" dirty="0"/>
              <a:t> </a:t>
            </a:r>
            <a:r>
              <a:rPr lang="en-US" sz="1800" b="1" dirty="0" err="1"/>
              <a:t>quốc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giai</a:t>
            </a:r>
            <a:r>
              <a:rPr lang="en-US" sz="1800" b="1" dirty="0"/>
              <a:t> </a:t>
            </a:r>
            <a:r>
              <a:rPr lang="en-US" sz="1800" b="1" dirty="0" err="1"/>
              <a:t>đoạn</a:t>
            </a:r>
            <a:r>
              <a:rPr lang="en-US" sz="1800" b="1" dirty="0"/>
              <a:t> 2022 - 2025, </a:t>
            </a:r>
            <a:r>
              <a:rPr lang="en-US" sz="1800" b="1" dirty="0" err="1"/>
              <a:t>tầm</a:t>
            </a:r>
            <a:r>
              <a:rPr lang="en-US" sz="1800" b="1" dirty="0"/>
              <a:t> </a:t>
            </a:r>
            <a:r>
              <a:rPr lang="en-US" sz="1800" b="1" dirty="0" err="1"/>
              <a:t>nhìn</a:t>
            </a:r>
            <a:r>
              <a:rPr lang="en-US" sz="1800" b="1" dirty="0"/>
              <a:t> </a:t>
            </a:r>
            <a:r>
              <a:rPr lang="en-US" sz="1800" b="1" dirty="0" err="1"/>
              <a:t>đến</a:t>
            </a:r>
            <a:r>
              <a:rPr lang="en-US" sz="1800" b="1" dirty="0"/>
              <a:t> </a:t>
            </a:r>
            <a:r>
              <a:rPr lang="en-US" sz="1800" b="1" dirty="0" err="1"/>
              <a:t>năm</a:t>
            </a:r>
            <a:r>
              <a:rPr lang="en-US" sz="1800" b="1" dirty="0"/>
              <a:t> 2030; </a:t>
            </a:r>
            <a:endParaRPr lang="vi-VN" sz="1800" b="1" dirty="0"/>
          </a:p>
          <a:p>
            <a:pPr algn="just"/>
            <a:r>
              <a:rPr lang="en-US" sz="1800" b="1" dirty="0" err="1"/>
              <a:t>Thông</a:t>
            </a:r>
            <a:r>
              <a:rPr lang="en-US" sz="1800" b="1" dirty="0"/>
              <a:t> </a:t>
            </a:r>
            <a:r>
              <a:rPr lang="en-US" sz="1800" b="1" dirty="0" err="1"/>
              <a:t>tư</a:t>
            </a:r>
            <a:r>
              <a:rPr lang="en-US" sz="1800" b="1" dirty="0"/>
              <a:t> </a:t>
            </a:r>
            <a:r>
              <a:rPr lang="en-US" sz="1800" b="1" dirty="0" err="1"/>
              <a:t>số</a:t>
            </a:r>
            <a:r>
              <a:rPr lang="en-US" sz="1800" b="1" dirty="0"/>
              <a:t> 11/2022/TT-BLĐTBXH </a:t>
            </a:r>
            <a:r>
              <a:rPr lang="en-US" sz="1800" b="1" dirty="0" err="1"/>
              <a:t>ngày</a:t>
            </a:r>
            <a:r>
              <a:rPr lang="en-US" sz="1800" b="1" dirty="0"/>
              <a:t> 30 </a:t>
            </a:r>
            <a:r>
              <a:rPr lang="en-US" sz="1800" b="1" dirty="0" err="1"/>
              <a:t>tháng</a:t>
            </a:r>
            <a:r>
              <a:rPr lang="en-US" sz="1800" b="1" dirty="0"/>
              <a:t> 6 </a:t>
            </a:r>
            <a:r>
              <a:rPr lang="en-US" sz="1800" b="1" dirty="0" err="1"/>
              <a:t>năm</a:t>
            </a:r>
            <a:r>
              <a:rPr lang="en-US" sz="1800" b="1" dirty="0"/>
              <a:t> 2022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Bộ</a:t>
            </a:r>
            <a:r>
              <a:rPr lang="en-US" sz="1800" b="1" dirty="0"/>
              <a:t> Lao </a:t>
            </a:r>
            <a:r>
              <a:rPr lang="en-US" sz="1800" b="1" dirty="0" err="1"/>
              <a:t>động</a:t>
            </a:r>
            <a:r>
              <a:rPr lang="en-US" sz="1800" b="1" dirty="0"/>
              <a:t> - </a:t>
            </a:r>
            <a:r>
              <a:rPr lang="en-US" sz="1800" b="1" dirty="0" err="1"/>
              <a:t>Thương</a:t>
            </a:r>
            <a:r>
              <a:rPr lang="en-US" sz="1800" b="1" dirty="0"/>
              <a:t> </a:t>
            </a:r>
            <a:r>
              <a:rPr lang="en-US" sz="1800" b="1" dirty="0" err="1"/>
              <a:t>binh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Xã</a:t>
            </a:r>
            <a:r>
              <a:rPr lang="en-US" sz="1800" b="1" dirty="0"/>
              <a:t> </a:t>
            </a:r>
            <a:r>
              <a:rPr lang="en-US" sz="1800" b="1" dirty="0" err="1"/>
              <a:t>hội</a:t>
            </a:r>
            <a:r>
              <a:rPr lang="en-US" sz="1800" b="1" dirty="0"/>
              <a:t> </a:t>
            </a:r>
            <a:r>
              <a:rPr lang="en-US" sz="1800" b="1" dirty="0" err="1"/>
              <a:t>hướng</a:t>
            </a:r>
            <a:r>
              <a:rPr lang="en-US" sz="1800" b="1" dirty="0"/>
              <a:t> </a:t>
            </a:r>
            <a:r>
              <a:rPr lang="en-US" sz="1800" b="1" dirty="0" err="1"/>
              <a:t>dẫn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số</a:t>
            </a:r>
            <a:r>
              <a:rPr lang="en-US" sz="1800" b="1" dirty="0"/>
              <a:t> </a:t>
            </a:r>
            <a:r>
              <a:rPr lang="en-US" sz="1800" b="1" dirty="0" err="1"/>
              <a:t>nội</a:t>
            </a:r>
            <a:r>
              <a:rPr lang="en-US" sz="1800" b="1" dirty="0"/>
              <a:t> dung </a:t>
            </a:r>
            <a:r>
              <a:rPr lang="en-US" sz="1800" b="1" dirty="0" err="1"/>
              <a:t>thực</a:t>
            </a:r>
            <a:r>
              <a:rPr lang="en-US" sz="1800" b="1" dirty="0"/>
              <a:t> </a:t>
            </a:r>
            <a:r>
              <a:rPr lang="en-US" sz="1800" b="1" dirty="0" err="1"/>
              <a:t>hiện</a:t>
            </a:r>
            <a:r>
              <a:rPr lang="en-US" sz="1800" b="1" dirty="0"/>
              <a:t> </a:t>
            </a:r>
            <a:r>
              <a:rPr lang="en-US" sz="1800" b="1" dirty="0" err="1"/>
              <a:t>hỗ</a:t>
            </a:r>
            <a:r>
              <a:rPr lang="en-US" sz="1800" b="1" dirty="0"/>
              <a:t> </a:t>
            </a:r>
            <a:r>
              <a:rPr lang="en-US" sz="1800" b="1" dirty="0" err="1"/>
              <a:t>trợ</a:t>
            </a:r>
            <a:r>
              <a:rPr lang="en-US" sz="1800" b="1" dirty="0"/>
              <a:t> </a:t>
            </a:r>
            <a:r>
              <a:rPr lang="en-US" sz="1800" b="1" dirty="0" err="1"/>
              <a:t>việc</a:t>
            </a:r>
            <a:r>
              <a:rPr lang="en-US" sz="1800" b="1" dirty="0"/>
              <a:t> </a:t>
            </a:r>
            <a:r>
              <a:rPr lang="en-US" sz="1800" b="1" dirty="0" err="1"/>
              <a:t>làm</a:t>
            </a:r>
            <a:r>
              <a:rPr lang="en-US" sz="1800" b="1" dirty="0"/>
              <a:t> </a:t>
            </a:r>
            <a:r>
              <a:rPr lang="en-US" sz="1800" b="1" dirty="0" err="1"/>
              <a:t>bền</a:t>
            </a:r>
            <a:r>
              <a:rPr lang="en-US" sz="1800" b="1" dirty="0"/>
              <a:t> </a:t>
            </a:r>
            <a:r>
              <a:rPr lang="en-US" sz="1800" b="1" dirty="0" err="1"/>
              <a:t>vững</a:t>
            </a:r>
            <a:r>
              <a:rPr lang="en-US" sz="1800" b="1" dirty="0"/>
              <a:t> </a:t>
            </a:r>
            <a:r>
              <a:rPr lang="en-US" sz="1800" b="1" dirty="0" err="1"/>
              <a:t>thuộc</a:t>
            </a:r>
            <a:r>
              <a:rPr lang="en-US" sz="1800" b="1" dirty="0"/>
              <a:t> </a:t>
            </a:r>
            <a:r>
              <a:rPr lang="en-US" sz="1800" b="1" dirty="0" err="1"/>
              <a:t>Chương</a:t>
            </a:r>
            <a:r>
              <a:rPr lang="en-US" sz="1800" b="1" dirty="0"/>
              <a:t> </a:t>
            </a:r>
            <a:r>
              <a:rPr lang="en-US" sz="1800" b="1" dirty="0" err="1"/>
              <a:t>trình</a:t>
            </a:r>
            <a:r>
              <a:rPr lang="en-US" sz="1800" b="1" dirty="0"/>
              <a:t> </a:t>
            </a:r>
            <a:r>
              <a:rPr lang="en-US" sz="1800" b="1" dirty="0" err="1"/>
              <a:t>mục</a:t>
            </a:r>
            <a:r>
              <a:rPr lang="en-US" sz="1800" b="1" dirty="0"/>
              <a:t> </a:t>
            </a:r>
            <a:r>
              <a:rPr lang="en-US" sz="1800" b="1" dirty="0" err="1"/>
              <a:t>tiêu</a:t>
            </a:r>
            <a:r>
              <a:rPr lang="en-US" sz="1800" b="1" dirty="0"/>
              <a:t> </a:t>
            </a:r>
            <a:r>
              <a:rPr lang="en-US" sz="1800" b="1" dirty="0" err="1"/>
              <a:t>quốc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giảm</a:t>
            </a:r>
            <a:r>
              <a:rPr lang="en-US" sz="1800" b="1" dirty="0"/>
              <a:t> </a:t>
            </a:r>
            <a:r>
              <a:rPr lang="en-US" sz="1800" b="1" dirty="0" err="1"/>
              <a:t>nghèo</a:t>
            </a:r>
            <a:r>
              <a:rPr lang="en-US" sz="1800" b="1" dirty="0"/>
              <a:t> </a:t>
            </a:r>
            <a:r>
              <a:rPr lang="en-US" sz="1800" b="1" dirty="0" err="1"/>
              <a:t>bền</a:t>
            </a:r>
            <a:r>
              <a:rPr lang="en-US" sz="1800" b="1" dirty="0"/>
              <a:t> </a:t>
            </a:r>
            <a:r>
              <a:rPr lang="en-US" sz="1800" b="1" dirty="0" err="1"/>
              <a:t>vững</a:t>
            </a:r>
            <a:r>
              <a:rPr lang="en-US" sz="1800" b="1" dirty="0"/>
              <a:t> </a:t>
            </a:r>
            <a:r>
              <a:rPr lang="en-US" sz="1800" b="1" dirty="0" err="1"/>
              <a:t>giai</a:t>
            </a:r>
            <a:r>
              <a:rPr lang="en-US" sz="1800" b="1" dirty="0"/>
              <a:t> </a:t>
            </a:r>
            <a:r>
              <a:rPr lang="en-US" sz="1800" b="1" dirty="0" err="1"/>
              <a:t>đoạn</a:t>
            </a:r>
            <a:r>
              <a:rPr lang="en-US" sz="1800" b="1" dirty="0"/>
              <a:t> 2021-2025;</a:t>
            </a:r>
            <a:endParaRPr lang="vi-VN" sz="1800" b="1" dirty="0"/>
          </a:p>
          <a:p>
            <a:pPr algn="just"/>
            <a:r>
              <a:rPr lang="en-US" sz="1800" b="1" dirty="0" err="1"/>
              <a:t>Tài</a:t>
            </a:r>
            <a:r>
              <a:rPr lang="en-US" sz="1800" b="1" dirty="0"/>
              <a:t> </a:t>
            </a:r>
            <a:r>
              <a:rPr lang="en-US" sz="1800" b="1" dirty="0" err="1"/>
              <a:t>liệu</a:t>
            </a:r>
            <a:r>
              <a:rPr lang="en-US" sz="1800" b="1" dirty="0"/>
              <a:t> </a:t>
            </a:r>
            <a:r>
              <a:rPr lang="en-US" sz="1800" b="1" dirty="0" err="1"/>
              <a:t>khảo</a:t>
            </a:r>
            <a:r>
              <a:rPr lang="en-US" sz="1800" b="1" dirty="0"/>
              <a:t> </a:t>
            </a:r>
            <a:r>
              <a:rPr lang="en-US" sz="1800" b="1" dirty="0" err="1"/>
              <a:t>sát</a:t>
            </a:r>
            <a:r>
              <a:rPr lang="en-US" sz="1800" b="1" dirty="0"/>
              <a:t>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Trung</a:t>
            </a:r>
            <a:r>
              <a:rPr lang="en-US" sz="1800" b="1" dirty="0"/>
              <a:t> </a:t>
            </a:r>
            <a:r>
              <a:rPr lang="en-US" sz="1800" b="1" dirty="0" err="1"/>
              <a:t>tâm</a:t>
            </a:r>
            <a:r>
              <a:rPr lang="en-US" sz="1800" b="1" dirty="0"/>
              <a:t> </a:t>
            </a:r>
            <a:r>
              <a:rPr lang="en-US" sz="1800" b="1" dirty="0" err="1"/>
              <a:t>dữ</a:t>
            </a:r>
            <a:r>
              <a:rPr lang="en-US" sz="1800" b="1" dirty="0"/>
              <a:t> </a:t>
            </a:r>
            <a:r>
              <a:rPr lang="en-US" sz="1800" b="1" dirty="0" err="1"/>
              <a:t>liệu</a:t>
            </a:r>
            <a:r>
              <a:rPr lang="en-US" sz="1800" b="1" dirty="0"/>
              <a:t> </a:t>
            </a:r>
            <a:r>
              <a:rPr lang="en-US" sz="1800" b="1" dirty="0" err="1"/>
              <a:t>quốc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về</a:t>
            </a:r>
            <a:r>
              <a:rPr lang="en-US" sz="1800" b="1" dirty="0"/>
              <a:t> </a:t>
            </a:r>
            <a:r>
              <a:rPr lang="en-US" sz="1800" b="1" dirty="0" err="1"/>
              <a:t>dân</a:t>
            </a:r>
            <a:r>
              <a:rPr lang="en-US" sz="1800" b="1" dirty="0"/>
              <a:t> </a:t>
            </a:r>
            <a:r>
              <a:rPr lang="en-US" sz="1800" b="1" dirty="0" err="1"/>
              <a:t>cư</a:t>
            </a:r>
            <a:r>
              <a:rPr lang="en-US" sz="1800" b="1" dirty="0"/>
              <a:t>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Cục</a:t>
            </a:r>
            <a:r>
              <a:rPr lang="en-US" sz="1800" b="1" dirty="0"/>
              <a:t> </a:t>
            </a:r>
            <a:r>
              <a:rPr lang="en-US" sz="1800" b="1" dirty="0" err="1"/>
              <a:t>Cảnh</a:t>
            </a:r>
            <a:r>
              <a:rPr lang="en-US" sz="1800" b="1" dirty="0"/>
              <a:t> </a:t>
            </a:r>
            <a:r>
              <a:rPr lang="en-US" sz="1800" b="1" dirty="0" err="1"/>
              <a:t>sát</a:t>
            </a:r>
            <a:r>
              <a:rPr lang="en-US" sz="1800" b="1" dirty="0"/>
              <a:t> </a:t>
            </a:r>
            <a:r>
              <a:rPr lang="en-US" sz="1800" b="1" dirty="0" err="1"/>
              <a:t>quản</a:t>
            </a:r>
            <a:r>
              <a:rPr lang="en-US" sz="1800" b="1" dirty="0"/>
              <a:t> </a:t>
            </a:r>
            <a:r>
              <a:rPr lang="en-US" sz="1800" b="1" dirty="0" err="1"/>
              <a:t>lý</a:t>
            </a:r>
            <a:r>
              <a:rPr lang="en-US" sz="1800" b="1" dirty="0"/>
              <a:t> </a:t>
            </a:r>
            <a:r>
              <a:rPr lang="en-US" sz="1800" b="1" dirty="0" err="1"/>
              <a:t>hành</a:t>
            </a:r>
            <a:r>
              <a:rPr lang="en-US" sz="1800" b="1" dirty="0"/>
              <a:t> </a:t>
            </a:r>
            <a:r>
              <a:rPr lang="en-US" sz="1800" b="1" dirty="0" err="1"/>
              <a:t>chính</a:t>
            </a:r>
            <a:r>
              <a:rPr lang="en-US" sz="1800" b="1" dirty="0"/>
              <a:t> </a:t>
            </a:r>
            <a:r>
              <a:rPr lang="en-US" sz="1800" b="1" dirty="0" err="1"/>
              <a:t>về</a:t>
            </a:r>
            <a:r>
              <a:rPr lang="en-US" sz="1800" b="1" dirty="0"/>
              <a:t> </a:t>
            </a:r>
            <a:r>
              <a:rPr lang="en-US" sz="1800" b="1" dirty="0" err="1"/>
              <a:t>trật</a:t>
            </a:r>
            <a:r>
              <a:rPr lang="en-US" sz="1800" b="1" dirty="0"/>
              <a:t> </a:t>
            </a:r>
            <a:r>
              <a:rPr lang="en-US" sz="1800" b="1" dirty="0" err="1"/>
              <a:t>tự</a:t>
            </a:r>
            <a:r>
              <a:rPr lang="en-US" sz="1800" b="1" dirty="0"/>
              <a:t> </a:t>
            </a:r>
            <a:r>
              <a:rPr lang="en-US" sz="1800" b="1" dirty="0" err="1"/>
              <a:t>xã</a:t>
            </a:r>
            <a:r>
              <a:rPr lang="en-US" sz="1800" b="1" dirty="0"/>
              <a:t> </a:t>
            </a:r>
            <a:r>
              <a:rPr lang="en-US" sz="1800" b="1" dirty="0" err="1"/>
              <a:t>hội</a:t>
            </a:r>
            <a:r>
              <a:rPr lang="en-US" sz="1800" b="1" dirty="0"/>
              <a:t> (</a:t>
            </a:r>
            <a:r>
              <a:rPr lang="en-US" sz="1800" b="1" dirty="0" err="1"/>
              <a:t>Bộ</a:t>
            </a:r>
            <a:r>
              <a:rPr lang="en-US" sz="1800" b="1" dirty="0"/>
              <a:t> </a:t>
            </a:r>
            <a:r>
              <a:rPr lang="en-US" sz="1800" b="1" dirty="0" err="1"/>
              <a:t>Công</a:t>
            </a:r>
            <a:r>
              <a:rPr lang="en-US" sz="1800" b="1" dirty="0"/>
              <a:t> an);</a:t>
            </a:r>
            <a:endParaRPr lang="vi-VN" sz="1800" b="1" dirty="0"/>
          </a:p>
          <a:p>
            <a:r>
              <a:rPr lang="en-US" sz="1800" b="1" dirty="0"/>
              <a:t>=&gt; </a:t>
            </a:r>
            <a:r>
              <a:rPr lang="en-US" sz="1800" b="1" dirty="0" err="1"/>
              <a:t>Ủy</a:t>
            </a:r>
            <a:r>
              <a:rPr lang="en-US" sz="1800" b="1" dirty="0"/>
              <a:t> ban </a:t>
            </a:r>
            <a:r>
              <a:rPr lang="en-US" sz="1800" b="1" dirty="0" err="1"/>
              <a:t>nhân</a:t>
            </a:r>
            <a:r>
              <a:rPr lang="en-US" sz="1800" b="1" dirty="0"/>
              <a:t> </a:t>
            </a:r>
            <a:r>
              <a:rPr lang="en-US" sz="1800" b="1" dirty="0" err="1"/>
              <a:t>dân</a:t>
            </a:r>
            <a:r>
              <a:rPr lang="en-US" sz="1800" b="1" dirty="0"/>
              <a:t> </a:t>
            </a:r>
            <a:r>
              <a:rPr lang="en-US" sz="1800" b="1" dirty="0" err="1"/>
              <a:t>thành</a:t>
            </a:r>
            <a:r>
              <a:rPr lang="en-US" sz="1800" b="1" dirty="0"/>
              <a:t> </a:t>
            </a:r>
            <a:r>
              <a:rPr lang="en-US" sz="1800" b="1" dirty="0" err="1"/>
              <a:t>phố</a:t>
            </a:r>
            <a:r>
              <a:rPr lang="en-US" sz="1800" b="1" dirty="0"/>
              <a:t> ban </a:t>
            </a:r>
            <a:r>
              <a:rPr lang="en-US" sz="1800" b="1" dirty="0" err="1"/>
              <a:t>hành</a:t>
            </a:r>
            <a:r>
              <a:rPr lang="en-US" sz="1800" b="1" dirty="0"/>
              <a:t> </a:t>
            </a:r>
            <a:r>
              <a:rPr lang="en-US" sz="1800" b="1" dirty="0" err="1"/>
              <a:t>Kế</a:t>
            </a:r>
            <a:r>
              <a:rPr lang="en-US" sz="1800" b="1" dirty="0"/>
              <a:t> </a:t>
            </a:r>
            <a:r>
              <a:rPr lang="en-US" sz="1800" b="1" dirty="0" err="1"/>
              <a:t>hoạch</a:t>
            </a:r>
            <a:r>
              <a:rPr lang="en-US" sz="1800" b="1" dirty="0"/>
              <a:t> </a:t>
            </a:r>
            <a:r>
              <a:rPr lang="en-US" sz="1800" b="1" dirty="0" err="1"/>
              <a:t>số</a:t>
            </a:r>
            <a:r>
              <a:rPr lang="en-US" sz="1800" b="1" dirty="0"/>
              <a:t> 190/KH-UBND </a:t>
            </a:r>
            <a:r>
              <a:rPr lang="en-US" sz="1800" b="1" dirty="0" err="1"/>
              <a:t>ngày</a:t>
            </a:r>
            <a:r>
              <a:rPr lang="en-US" sz="1800" b="1" dirty="0"/>
              <a:t> 12 </a:t>
            </a:r>
            <a:r>
              <a:rPr lang="en-US" sz="1800" b="1" dirty="0" err="1"/>
              <a:t>tháng</a:t>
            </a:r>
            <a:r>
              <a:rPr lang="en-US" sz="1800" b="1" dirty="0"/>
              <a:t> 9 </a:t>
            </a:r>
            <a:r>
              <a:rPr lang="en-US" sz="1800" b="1" dirty="0" err="1"/>
              <a:t>năm</a:t>
            </a:r>
            <a:r>
              <a:rPr lang="en-US" sz="1800" b="1" dirty="0"/>
              <a:t> 2022 </a:t>
            </a:r>
            <a:r>
              <a:rPr lang="en-US" sz="1800" b="1" dirty="0" err="1"/>
              <a:t>xây</a:t>
            </a:r>
            <a:r>
              <a:rPr lang="en-US" sz="1800" b="1" dirty="0"/>
              <a:t> </a:t>
            </a:r>
            <a:r>
              <a:rPr lang="en-US" sz="1800" b="1" dirty="0" err="1"/>
              <a:t>dựng</a:t>
            </a:r>
            <a:r>
              <a:rPr lang="en-US" sz="1800" b="1" dirty="0"/>
              <a:t> </a:t>
            </a:r>
            <a:r>
              <a:rPr lang="en-US" sz="1800" b="1" dirty="0" err="1"/>
              <a:t>cơ</a:t>
            </a:r>
            <a:r>
              <a:rPr lang="en-US" sz="1800" b="1" dirty="0"/>
              <a:t> </a:t>
            </a:r>
            <a:r>
              <a:rPr lang="en-US" sz="1800" b="1" dirty="0" err="1"/>
              <a:t>sở</a:t>
            </a:r>
            <a:r>
              <a:rPr lang="en-US" sz="1800" b="1" dirty="0"/>
              <a:t> </a:t>
            </a:r>
            <a:r>
              <a:rPr lang="en-US" sz="1800" b="1" dirty="0" err="1"/>
              <a:t>dữ</a:t>
            </a:r>
            <a:r>
              <a:rPr lang="en-US" sz="1800" b="1" dirty="0"/>
              <a:t> </a:t>
            </a:r>
            <a:r>
              <a:rPr lang="en-US" sz="1800" b="1" dirty="0" err="1"/>
              <a:t>liệu</a:t>
            </a:r>
            <a:r>
              <a:rPr lang="en-US" sz="1800" b="1" dirty="0"/>
              <a:t> </a:t>
            </a:r>
            <a:r>
              <a:rPr lang="en-US" sz="1800" b="1" dirty="0" err="1"/>
              <a:t>người</a:t>
            </a:r>
            <a:r>
              <a:rPr lang="en-US" sz="1800" b="1" dirty="0"/>
              <a:t> </a:t>
            </a:r>
            <a:r>
              <a:rPr lang="en-US" sz="1800" b="1" dirty="0" err="1"/>
              <a:t>lao</a:t>
            </a:r>
            <a:r>
              <a:rPr lang="en-US" sz="1800" b="1" dirty="0"/>
              <a:t> </a:t>
            </a:r>
            <a:r>
              <a:rPr lang="en-US" sz="1800" b="1" dirty="0" err="1"/>
              <a:t>động</a:t>
            </a:r>
            <a:r>
              <a:rPr lang="en-US" sz="1800" b="1" dirty="0"/>
              <a:t>, </a:t>
            </a:r>
            <a:r>
              <a:rPr lang="en-US" sz="1800" b="1" dirty="0" err="1"/>
              <a:t>việc</a:t>
            </a:r>
            <a:r>
              <a:rPr lang="en-US" sz="1800" b="1" dirty="0"/>
              <a:t> </a:t>
            </a:r>
            <a:r>
              <a:rPr lang="en-US" sz="1800" b="1" dirty="0" err="1"/>
              <a:t>tìm</a:t>
            </a:r>
            <a:r>
              <a:rPr lang="en-US" sz="1800" b="1" dirty="0"/>
              <a:t> </a:t>
            </a:r>
            <a:r>
              <a:rPr lang="en-US" sz="1800" b="1" dirty="0" err="1"/>
              <a:t>người</a:t>
            </a:r>
            <a:r>
              <a:rPr lang="en-US" sz="1800" b="1" dirty="0"/>
              <a:t> - </a:t>
            </a:r>
            <a:r>
              <a:rPr lang="en-US" sz="1800" b="1" dirty="0" err="1"/>
              <a:t>người</a:t>
            </a:r>
            <a:r>
              <a:rPr lang="en-US" sz="1800" b="1" dirty="0"/>
              <a:t> </a:t>
            </a:r>
            <a:r>
              <a:rPr lang="en-US" sz="1800" b="1" dirty="0" err="1"/>
              <a:t>tìm</a:t>
            </a:r>
            <a:r>
              <a:rPr lang="en-US" sz="1800" b="1" dirty="0"/>
              <a:t> </a:t>
            </a:r>
            <a:r>
              <a:rPr lang="en-US" sz="1800" b="1" dirty="0" err="1"/>
              <a:t>việc</a:t>
            </a:r>
            <a:r>
              <a:rPr lang="en-US" sz="1800" b="1" dirty="0"/>
              <a:t> </a:t>
            </a:r>
            <a:r>
              <a:rPr lang="en-US" sz="1800" b="1" dirty="0" err="1"/>
              <a:t>thành</a:t>
            </a:r>
            <a:r>
              <a:rPr lang="en-US" sz="1800" b="1" dirty="0"/>
              <a:t> </a:t>
            </a:r>
            <a:r>
              <a:rPr lang="en-US" sz="1800" b="1" dirty="0" err="1"/>
              <a:t>phố</a:t>
            </a:r>
            <a:r>
              <a:rPr lang="en-US" sz="1800" b="1" dirty="0"/>
              <a:t> </a:t>
            </a:r>
            <a:r>
              <a:rPr lang="en-US" sz="1800" b="1" dirty="0" err="1"/>
              <a:t>Cần</a:t>
            </a:r>
            <a:r>
              <a:rPr lang="en-US" sz="1800" b="1" dirty="0"/>
              <a:t> </a:t>
            </a:r>
            <a:r>
              <a:rPr lang="en-US" sz="1800" b="1" dirty="0" err="1"/>
              <a:t>Thơ</a:t>
            </a:r>
            <a:r>
              <a:rPr lang="en-US" sz="1800" b="1" dirty="0"/>
              <a:t> </a:t>
            </a:r>
            <a:r>
              <a:rPr lang="en-US" sz="1800" b="1" dirty="0" err="1"/>
              <a:t>năm</a:t>
            </a:r>
            <a:r>
              <a:rPr lang="en-US" sz="1800" b="1" dirty="0"/>
              <a:t> 2022.</a:t>
            </a:r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483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564355" y="0"/>
            <a:ext cx="7400925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2.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err="1"/>
              <a:t>tổ</a:t>
            </a:r>
            <a:r>
              <a:rPr lang="en-US" sz="2400" dirty="0"/>
              <a:t> </a:t>
            </a:r>
            <a:r>
              <a:rPr lang="en-US" sz="2400" dirty="0" err="1"/>
              <a:t>chức</a:t>
            </a:r>
            <a:r>
              <a:rPr lang="en-US" sz="2400" dirty="0"/>
              <a:t> </a:t>
            </a:r>
            <a:r>
              <a:rPr lang="en-US" sz="2400" dirty="0" err="1"/>
              <a:t>thực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kết</a:t>
            </a:r>
            <a:r>
              <a:rPr lang="en-US" sz="2400" dirty="0"/>
              <a:t> </a:t>
            </a:r>
            <a:r>
              <a:rPr lang="en-US" sz="2400" dirty="0" err="1"/>
              <a:t>quả</a:t>
            </a:r>
            <a:r>
              <a:rPr lang="en-US" sz="2400" dirty="0"/>
              <a:t> </a:t>
            </a:r>
            <a:r>
              <a:rPr lang="en-US" sz="2400" dirty="0" err="1"/>
              <a:t>đạt</a:t>
            </a:r>
            <a:r>
              <a:rPr lang="en-US" sz="2400" dirty="0"/>
              <a:t> </a:t>
            </a:r>
            <a:r>
              <a:rPr lang="en-US" sz="2400" dirty="0" err="1"/>
              <a:t>được</a:t>
            </a:r>
            <a:endParaRPr sz="2400" dirty="0"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564356" y="857399"/>
            <a:ext cx="8286750" cy="39717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just"/>
            <a:r>
              <a:rPr lang="en-US" sz="1800" b="1" dirty="0" err="1"/>
              <a:t>Tổ</a:t>
            </a:r>
            <a:r>
              <a:rPr lang="en-US" sz="1800" b="1" dirty="0"/>
              <a:t> </a:t>
            </a:r>
            <a:r>
              <a:rPr lang="en-US" sz="1800" b="1" dirty="0" err="1"/>
              <a:t>chức</a:t>
            </a:r>
            <a:r>
              <a:rPr lang="en-US" sz="1800" b="1" dirty="0"/>
              <a:t> </a:t>
            </a:r>
            <a:r>
              <a:rPr lang="en-US" sz="1800" b="1" dirty="0" err="1"/>
              <a:t>hội</a:t>
            </a:r>
            <a:r>
              <a:rPr lang="en-US" sz="1800" b="1" dirty="0"/>
              <a:t> </a:t>
            </a:r>
            <a:r>
              <a:rPr lang="en-US" sz="1800" b="1" dirty="0" err="1"/>
              <a:t>nghị</a:t>
            </a:r>
            <a:r>
              <a:rPr lang="en-US" sz="1800" b="1" dirty="0"/>
              <a:t> </a:t>
            </a:r>
            <a:r>
              <a:rPr lang="en-US" sz="1800" b="1" dirty="0" err="1"/>
              <a:t>triển</a:t>
            </a:r>
            <a:r>
              <a:rPr lang="en-US" sz="1800" b="1" dirty="0"/>
              <a:t> </a:t>
            </a:r>
            <a:r>
              <a:rPr lang="en-US" sz="1800" b="1" dirty="0" err="1"/>
              <a:t>khai</a:t>
            </a:r>
            <a:r>
              <a:rPr lang="en-US" sz="1800" b="1" dirty="0"/>
              <a:t> </a:t>
            </a:r>
            <a:r>
              <a:rPr lang="en-US" sz="1800" b="1" dirty="0" err="1"/>
              <a:t>Kế</a:t>
            </a:r>
            <a:r>
              <a:rPr lang="en-US" sz="1800" b="1" dirty="0"/>
              <a:t> </a:t>
            </a:r>
            <a:r>
              <a:rPr lang="en-US" sz="1800" b="1" dirty="0" err="1"/>
              <a:t>hoạch</a:t>
            </a:r>
            <a:r>
              <a:rPr lang="en-US" sz="1800" b="1" dirty="0"/>
              <a:t>;</a:t>
            </a:r>
            <a:endParaRPr lang="vi-VN" sz="1800" b="1" dirty="0"/>
          </a:p>
          <a:p>
            <a:pPr algn="just"/>
            <a:r>
              <a:rPr lang="en-US" sz="1800" b="1" dirty="0"/>
              <a:t>Ban </a:t>
            </a:r>
            <a:r>
              <a:rPr lang="en-US" sz="1800" b="1" dirty="0" err="1"/>
              <a:t>hành</a:t>
            </a:r>
            <a:r>
              <a:rPr lang="en-US" sz="1800" b="1" dirty="0"/>
              <a:t> </a:t>
            </a:r>
            <a:r>
              <a:rPr lang="en-US" sz="1800" b="1" dirty="0" err="1"/>
              <a:t>các</a:t>
            </a:r>
            <a:r>
              <a:rPr lang="en-US" sz="1800" b="1" dirty="0"/>
              <a:t> </a:t>
            </a:r>
            <a:r>
              <a:rPr lang="en-US" sz="1800" b="1" dirty="0" err="1"/>
              <a:t>văn</a:t>
            </a:r>
            <a:r>
              <a:rPr lang="en-US" sz="1800" b="1" dirty="0"/>
              <a:t> </a:t>
            </a:r>
            <a:r>
              <a:rPr lang="en-US" sz="1800" b="1" dirty="0" err="1"/>
              <a:t>bản</a:t>
            </a:r>
            <a:r>
              <a:rPr lang="en-US" sz="1800" b="1" dirty="0"/>
              <a:t> </a:t>
            </a:r>
            <a:r>
              <a:rPr lang="en-US" sz="1800" b="1" dirty="0" err="1"/>
              <a:t>bằng</a:t>
            </a:r>
            <a:r>
              <a:rPr lang="en-US" sz="1800" b="1" dirty="0"/>
              <a:t> </a:t>
            </a:r>
            <a:r>
              <a:rPr lang="en-US" sz="1800" b="1" dirty="0" err="1"/>
              <a:t>hướng</a:t>
            </a:r>
            <a:r>
              <a:rPr lang="en-US" sz="1800" b="1" dirty="0"/>
              <a:t> </a:t>
            </a:r>
            <a:r>
              <a:rPr lang="en-US" sz="1800" b="1" dirty="0" err="1"/>
              <a:t>dẫn</a:t>
            </a:r>
            <a:r>
              <a:rPr lang="en-US" sz="1800" b="1" dirty="0"/>
              <a:t> </a:t>
            </a:r>
            <a:r>
              <a:rPr lang="en-US" sz="1800" b="1" dirty="0" err="1"/>
              <a:t>các</a:t>
            </a:r>
            <a:r>
              <a:rPr lang="en-US" sz="1800" b="1" dirty="0"/>
              <a:t> </a:t>
            </a:r>
            <a:r>
              <a:rPr lang="en-US" sz="1800" b="1" dirty="0" err="1"/>
              <a:t>cơ</a:t>
            </a:r>
            <a:r>
              <a:rPr lang="en-US" sz="1800" b="1" dirty="0"/>
              <a:t> </a:t>
            </a:r>
            <a:r>
              <a:rPr lang="en-US" sz="1800" b="1" dirty="0" err="1"/>
              <a:t>quan</a:t>
            </a:r>
            <a:r>
              <a:rPr lang="en-US" sz="1800" b="1" dirty="0"/>
              <a:t>, </a:t>
            </a:r>
            <a:r>
              <a:rPr lang="en-US" sz="1800" b="1" dirty="0" err="1"/>
              <a:t>đơn</a:t>
            </a:r>
            <a:r>
              <a:rPr lang="en-US" sz="1800" b="1" dirty="0"/>
              <a:t> </a:t>
            </a:r>
            <a:r>
              <a:rPr lang="en-US" sz="1800" b="1" dirty="0" err="1"/>
              <a:t>vị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các</a:t>
            </a:r>
            <a:r>
              <a:rPr lang="en-US" sz="1800" b="1" dirty="0"/>
              <a:t> </a:t>
            </a:r>
            <a:r>
              <a:rPr lang="en-US" sz="1800" b="1" dirty="0" err="1"/>
              <a:t>địa</a:t>
            </a:r>
            <a:r>
              <a:rPr lang="en-US" sz="1800" b="1" dirty="0"/>
              <a:t> </a:t>
            </a:r>
            <a:r>
              <a:rPr lang="en-US" sz="1800" b="1" dirty="0" err="1"/>
              <a:t>phương</a:t>
            </a:r>
            <a:r>
              <a:rPr lang="en-US" sz="1800" b="1" dirty="0"/>
              <a:t> </a:t>
            </a:r>
            <a:r>
              <a:rPr lang="en-US" sz="1800" b="1" dirty="0" err="1"/>
              <a:t>triển</a:t>
            </a:r>
            <a:r>
              <a:rPr lang="en-US" sz="1800" b="1" dirty="0"/>
              <a:t> </a:t>
            </a:r>
            <a:r>
              <a:rPr lang="en-US" sz="1800" b="1" dirty="0" err="1"/>
              <a:t>khai</a:t>
            </a:r>
            <a:r>
              <a:rPr lang="en-US" sz="1800" b="1" dirty="0"/>
              <a:t> </a:t>
            </a:r>
            <a:r>
              <a:rPr lang="en-US" sz="1800" b="1" dirty="0" err="1"/>
              <a:t>thực</a:t>
            </a:r>
            <a:r>
              <a:rPr lang="en-US" sz="1800" b="1" dirty="0"/>
              <a:t> </a:t>
            </a:r>
            <a:r>
              <a:rPr lang="en-US" sz="1800" b="1" dirty="0" err="1"/>
              <a:t>hiện</a:t>
            </a:r>
            <a:r>
              <a:rPr lang="en-US" sz="1800" b="1" dirty="0"/>
              <a:t> </a:t>
            </a:r>
            <a:r>
              <a:rPr lang="en-US" sz="1800" b="1" dirty="0" err="1"/>
              <a:t>xây</a:t>
            </a:r>
            <a:r>
              <a:rPr lang="en-US" sz="1800" b="1" dirty="0"/>
              <a:t> </a:t>
            </a:r>
            <a:r>
              <a:rPr lang="en-US" sz="1800" b="1" dirty="0" err="1"/>
              <a:t>dựng</a:t>
            </a:r>
            <a:r>
              <a:rPr lang="en-US" sz="1800" b="1" dirty="0"/>
              <a:t> </a:t>
            </a:r>
            <a:r>
              <a:rPr lang="en-US" sz="1800" b="1" dirty="0" err="1"/>
              <a:t>cơ</a:t>
            </a:r>
            <a:r>
              <a:rPr lang="en-US" sz="1800" b="1" dirty="0"/>
              <a:t> </a:t>
            </a:r>
            <a:r>
              <a:rPr lang="en-US" sz="1800" b="1" dirty="0" err="1"/>
              <a:t>sở</a:t>
            </a:r>
            <a:r>
              <a:rPr lang="en-US" sz="1800" b="1" dirty="0"/>
              <a:t> </a:t>
            </a:r>
            <a:r>
              <a:rPr lang="en-US" sz="1800" b="1" dirty="0" err="1"/>
              <a:t>dữ</a:t>
            </a:r>
            <a:r>
              <a:rPr lang="en-US" sz="1800" b="1" dirty="0"/>
              <a:t> </a:t>
            </a:r>
            <a:r>
              <a:rPr lang="en-US" sz="1800" b="1" dirty="0" err="1"/>
              <a:t>liệu</a:t>
            </a:r>
            <a:r>
              <a:rPr lang="en-US" sz="1800" b="1" dirty="0"/>
              <a:t> </a:t>
            </a:r>
            <a:r>
              <a:rPr lang="en-US" sz="1800" b="1" dirty="0" err="1"/>
              <a:t>người</a:t>
            </a:r>
            <a:r>
              <a:rPr lang="en-US" sz="1800" b="1" dirty="0"/>
              <a:t> </a:t>
            </a:r>
            <a:r>
              <a:rPr lang="en-US" sz="1800" b="1" dirty="0" err="1"/>
              <a:t>lao</a:t>
            </a:r>
            <a:r>
              <a:rPr lang="en-US" sz="1800" b="1" dirty="0"/>
              <a:t> </a:t>
            </a:r>
            <a:r>
              <a:rPr lang="en-US" sz="1800" b="1" dirty="0" err="1"/>
              <a:t>động</a:t>
            </a:r>
            <a:r>
              <a:rPr lang="en-US" sz="1800" b="1" dirty="0"/>
              <a:t>, </a:t>
            </a:r>
            <a:r>
              <a:rPr lang="en-US" sz="1800" b="1" dirty="0" err="1"/>
              <a:t>việc</a:t>
            </a:r>
            <a:r>
              <a:rPr lang="en-US" sz="1800" b="1" dirty="0"/>
              <a:t> </a:t>
            </a:r>
            <a:r>
              <a:rPr lang="en-US" sz="1800" b="1" dirty="0" err="1"/>
              <a:t>tìm</a:t>
            </a:r>
            <a:r>
              <a:rPr lang="en-US" sz="1800" b="1" dirty="0"/>
              <a:t> </a:t>
            </a:r>
            <a:r>
              <a:rPr lang="en-US" sz="1800" b="1" dirty="0" err="1"/>
              <a:t>người</a:t>
            </a:r>
            <a:r>
              <a:rPr lang="en-US" sz="1800" b="1" dirty="0"/>
              <a:t> - </a:t>
            </a:r>
            <a:r>
              <a:rPr lang="en-US" sz="1800" b="1" dirty="0" err="1"/>
              <a:t>người</a:t>
            </a:r>
            <a:r>
              <a:rPr lang="en-US" sz="1800" b="1" dirty="0"/>
              <a:t> </a:t>
            </a:r>
            <a:r>
              <a:rPr lang="en-US" sz="1800" b="1" dirty="0" err="1"/>
              <a:t>tìm</a:t>
            </a:r>
            <a:r>
              <a:rPr lang="en-US" sz="1800" b="1" dirty="0"/>
              <a:t> </a:t>
            </a:r>
            <a:r>
              <a:rPr lang="en-US" sz="1800" b="1" dirty="0" err="1"/>
              <a:t>việc</a:t>
            </a:r>
            <a:r>
              <a:rPr lang="en-US" sz="1800" b="1" dirty="0"/>
              <a:t> </a:t>
            </a:r>
            <a:r>
              <a:rPr lang="en-US" sz="1800" b="1" dirty="0" err="1"/>
              <a:t>thành</a:t>
            </a:r>
            <a:r>
              <a:rPr lang="en-US" sz="1800" b="1" dirty="0"/>
              <a:t> </a:t>
            </a:r>
            <a:r>
              <a:rPr lang="en-US" sz="1800" b="1" dirty="0" err="1"/>
              <a:t>phố</a:t>
            </a:r>
            <a:r>
              <a:rPr lang="en-US" sz="1800" b="1" dirty="0"/>
              <a:t> </a:t>
            </a:r>
            <a:r>
              <a:rPr lang="en-US" sz="1800" b="1" dirty="0" err="1"/>
              <a:t>Cần</a:t>
            </a:r>
            <a:r>
              <a:rPr lang="en-US" sz="1800" b="1" dirty="0"/>
              <a:t> </a:t>
            </a:r>
            <a:r>
              <a:rPr lang="en-US" sz="1800" b="1" dirty="0" err="1"/>
              <a:t>Thơ</a:t>
            </a:r>
            <a:r>
              <a:rPr lang="en-US" sz="1800" b="1" dirty="0"/>
              <a:t> </a:t>
            </a:r>
            <a:r>
              <a:rPr lang="en-US" sz="1800" b="1" dirty="0" err="1"/>
              <a:t>năm</a:t>
            </a:r>
            <a:r>
              <a:rPr lang="en-US" sz="1800" b="1" dirty="0"/>
              <a:t> 2022;</a:t>
            </a:r>
            <a:endParaRPr lang="vi-VN" sz="1800" b="1" dirty="0"/>
          </a:p>
          <a:p>
            <a:pPr algn="just"/>
            <a:r>
              <a:rPr lang="en-US" sz="1800" b="1" dirty="0" err="1"/>
              <a:t>Tổ</a:t>
            </a:r>
            <a:r>
              <a:rPr lang="en-US" sz="1800" b="1" dirty="0"/>
              <a:t> </a:t>
            </a:r>
            <a:r>
              <a:rPr lang="en-US" sz="1800" b="1" dirty="0" err="1"/>
              <a:t>chức</a:t>
            </a:r>
            <a:r>
              <a:rPr lang="en-US" sz="1800" b="1" dirty="0"/>
              <a:t> </a:t>
            </a:r>
            <a:r>
              <a:rPr lang="en-US" sz="1800" b="1" dirty="0" err="1"/>
              <a:t>Hội</a:t>
            </a:r>
            <a:r>
              <a:rPr lang="en-US" sz="1800" b="1" dirty="0"/>
              <a:t> </a:t>
            </a:r>
            <a:r>
              <a:rPr lang="en-US" sz="1800" b="1" dirty="0" err="1"/>
              <a:t>nghị</a:t>
            </a:r>
            <a:r>
              <a:rPr lang="en-US" sz="1800" b="1" dirty="0"/>
              <a:t> </a:t>
            </a:r>
            <a:r>
              <a:rPr lang="en-US" sz="1800" b="1" dirty="0" err="1"/>
              <a:t>tập</a:t>
            </a:r>
            <a:r>
              <a:rPr lang="en-US" sz="1800" b="1" dirty="0"/>
              <a:t> </a:t>
            </a:r>
            <a:r>
              <a:rPr lang="en-US" sz="1800" b="1" dirty="0" err="1"/>
              <a:t>huấn</a:t>
            </a:r>
            <a:r>
              <a:rPr lang="en-US" sz="1800" b="1" dirty="0"/>
              <a:t> </a:t>
            </a:r>
            <a:r>
              <a:rPr lang="en-US" sz="1800" b="1" dirty="0" err="1"/>
              <a:t>thu</a:t>
            </a:r>
            <a:r>
              <a:rPr lang="en-US" sz="1800" b="1" dirty="0"/>
              <a:t> </a:t>
            </a:r>
            <a:r>
              <a:rPr lang="en-US" sz="1800" b="1" dirty="0" err="1"/>
              <a:t>thập</a:t>
            </a:r>
            <a:r>
              <a:rPr lang="en-US" sz="1800" b="1" dirty="0"/>
              <a:t> </a:t>
            </a:r>
            <a:r>
              <a:rPr lang="en-US" sz="1800" b="1" dirty="0" err="1"/>
              <a:t>thông</a:t>
            </a:r>
            <a:r>
              <a:rPr lang="en-US" sz="1800" b="1" dirty="0"/>
              <a:t> tin </a:t>
            </a:r>
            <a:r>
              <a:rPr lang="en-US" sz="1800" b="1" dirty="0" err="1"/>
              <a:t>người</a:t>
            </a:r>
            <a:r>
              <a:rPr lang="en-US" sz="1800" b="1" dirty="0"/>
              <a:t> </a:t>
            </a:r>
            <a:r>
              <a:rPr lang="en-US" sz="1800" b="1" dirty="0" err="1"/>
              <a:t>lao</a:t>
            </a:r>
            <a:r>
              <a:rPr lang="en-US" sz="1800" b="1" dirty="0"/>
              <a:t> </a:t>
            </a:r>
            <a:r>
              <a:rPr lang="en-US" sz="1800" b="1" dirty="0" err="1"/>
              <a:t>động</a:t>
            </a:r>
            <a:r>
              <a:rPr lang="en-US" sz="1800" b="1" dirty="0"/>
              <a:t>;</a:t>
            </a:r>
            <a:endParaRPr lang="vi-VN" sz="1800" b="1" dirty="0"/>
          </a:p>
          <a:p>
            <a:pPr algn="just"/>
            <a:r>
              <a:rPr lang="en-US" sz="1800" b="1" dirty="0"/>
              <a:t>In </a:t>
            </a:r>
            <a:r>
              <a:rPr lang="en-US" sz="1800" b="1" dirty="0" err="1"/>
              <a:t>phiếu</a:t>
            </a:r>
            <a:r>
              <a:rPr lang="en-US" sz="1800" b="1" dirty="0"/>
              <a:t> </a:t>
            </a:r>
            <a:r>
              <a:rPr lang="en-US" sz="1800" b="1" dirty="0" err="1"/>
              <a:t>thông</a:t>
            </a:r>
            <a:r>
              <a:rPr lang="en-US" sz="1800" b="1" dirty="0"/>
              <a:t> tin </a:t>
            </a:r>
            <a:r>
              <a:rPr lang="en-US" sz="1800" b="1" dirty="0" err="1"/>
              <a:t>người</a:t>
            </a:r>
            <a:r>
              <a:rPr lang="en-US" sz="1800" b="1" dirty="0"/>
              <a:t> </a:t>
            </a:r>
            <a:r>
              <a:rPr lang="en-US" sz="1800" b="1" dirty="0" err="1"/>
              <a:t>lao</a:t>
            </a:r>
            <a:r>
              <a:rPr lang="en-US" sz="1800" b="1" dirty="0"/>
              <a:t> </a:t>
            </a:r>
            <a:r>
              <a:rPr lang="en-US" sz="1800" b="1" dirty="0" err="1"/>
              <a:t>động</a:t>
            </a:r>
            <a:r>
              <a:rPr lang="en-US" sz="1800" b="1" dirty="0"/>
              <a:t>, </a:t>
            </a:r>
            <a:r>
              <a:rPr lang="en-US" sz="1800" b="1" dirty="0" err="1"/>
              <a:t>tiến</a:t>
            </a:r>
            <a:r>
              <a:rPr lang="en-US" sz="1800" b="1" dirty="0"/>
              <a:t> </a:t>
            </a:r>
            <a:r>
              <a:rPr lang="en-US" sz="1800" b="1" dirty="0" err="1"/>
              <a:t>hành</a:t>
            </a:r>
            <a:r>
              <a:rPr lang="en-US" sz="1800" b="1" dirty="0"/>
              <a:t> </a:t>
            </a:r>
            <a:r>
              <a:rPr lang="en-US" sz="1800" b="1" dirty="0" err="1"/>
              <a:t>thu</a:t>
            </a:r>
            <a:r>
              <a:rPr lang="en-US" sz="1800" b="1" dirty="0"/>
              <a:t> </a:t>
            </a:r>
            <a:r>
              <a:rPr lang="en-US" sz="1800" b="1" dirty="0" err="1"/>
              <a:t>thập</a:t>
            </a:r>
            <a:r>
              <a:rPr lang="en-US" sz="1800" b="1" dirty="0"/>
              <a:t> </a:t>
            </a:r>
            <a:r>
              <a:rPr lang="en-US" sz="1800" b="1" dirty="0" err="1"/>
              <a:t>thông</a:t>
            </a:r>
            <a:r>
              <a:rPr lang="en-US" sz="1800" b="1" dirty="0"/>
              <a:t> tin </a:t>
            </a:r>
            <a:r>
              <a:rPr lang="en-US" sz="1800" b="1" dirty="0" err="1"/>
              <a:t>người</a:t>
            </a:r>
            <a:r>
              <a:rPr lang="en-US" sz="1800" b="1" dirty="0"/>
              <a:t> </a:t>
            </a:r>
            <a:r>
              <a:rPr lang="en-US" sz="1800" b="1" dirty="0" err="1"/>
              <a:t>lao</a:t>
            </a:r>
            <a:r>
              <a:rPr lang="en-US" sz="1800" b="1" dirty="0"/>
              <a:t> </a:t>
            </a:r>
            <a:r>
              <a:rPr lang="en-US" sz="1800" b="1" dirty="0" err="1"/>
              <a:t>động</a:t>
            </a:r>
            <a:r>
              <a:rPr lang="en-US" sz="1800" b="1" dirty="0"/>
              <a:t>;</a:t>
            </a:r>
            <a:endParaRPr lang="vi-VN" sz="1800" b="1" dirty="0"/>
          </a:p>
          <a:p>
            <a:r>
              <a:rPr lang="en-US" sz="1800" b="1" dirty="0"/>
              <a:t>=&gt; </a:t>
            </a:r>
            <a:r>
              <a:rPr lang="en-US" sz="1800" b="1" dirty="0" err="1"/>
              <a:t>Các</a:t>
            </a:r>
            <a:r>
              <a:rPr lang="en-US" sz="1800" b="1" dirty="0"/>
              <a:t> </a:t>
            </a:r>
            <a:r>
              <a:rPr lang="en-US" sz="1800" b="1" dirty="0" err="1"/>
              <a:t>điều</a:t>
            </a:r>
            <a:r>
              <a:rPr lang="en-US" sz="1800" b="1" dirty="0"/>
              <a:t> </a:t>
            </a:r>
            <a:r>
              <a:rPr lang="en-US" sz="1800" b="1" dirty="0" err="1"/>
              <a:t>tra</a:t>
            </a:r>
            <a:r>
              <a:rPr lang="en-US" sz="1800" b="1" dirty="0"/>
              <a:t> </a:t>
            </a:r>
            <a:r>
              <a:rPr lang="en-US" sz="1800" b="1" dirty="0" err="1"/>
              <a:t>viên</a:t>
            </a:r>
            <a:r>
              <a:rPr lang="en-US" sz="1800" b="1" dirty="0"/>
              <a:t> </a:t>
            </a:r>
            <a:r>
              <a:rPr lang="en-US" sz="1800" b="1" dirty="0" err="1"/>
              <a:t>đang</a:t>
            </a:r>
            <a:r>
              <a:rPr lang="en-US" sz="1800" b="1" dirty="0"/>
              <a:t> </a:t>
            </a:r>
            <a:r>
              <a:rPr lang="en-US" sz="1800" b="1" dirty="0" err="1"/>
              <a:t>thực</a:t>
            </a:r>
            <a:r>
              <a:rPr lang="en-US" sz="1800" b="1" dirty="0"/>
              <a:t> </a:t>
            </a:r>
            <a:r>
              <a:rPr lang="en-US" sz="1800" b="1" dirty="0" err="1"/>
              <a:t>hiện</a:t>
            </a:r>
            <a:r>
              <a:rPr lang="en-US" sz="1800" b="1" dirty="0"/>
              <a:t> </a:t>
            </a:r>
            <a:r>
              <a:rPr lang="en-US" sz="1800" b="1" dirty="0" err="1"/>
              <a:t>thu</a:t>
            </a:r>
            <a:r>
              <a:rPr lang="en-US" sz="1800" b="1" dirty="0"/>
              <a:t> </a:t>
            </a:r>
            <a:r>
              <a:rPr lang="en-US" sz="1800" b="1" dirty="0" err="1"/>
              <a:t>thập</a:t>
            </a:r>
            <a:r>
              <a:rPr lang="en-US" sz="1800" b="1" dirty="0"/>
              <a:t> </a:t>
            </a:r>
            <a:r>
              <a:rPr lang="en-US" sz="1800" b="1" dirty="0" err="1"/>
              <a:t>thông</a:t>
            </a:r>
            <a:r>
              <a:rPr lang="en-US" sz="1800" b="1" dirty="0"/>
              <a:t> tin </a:t>
            </a:r>
            <a:r>
              <a:rPr lang="en-US" sz="1800" b="1" dirty="0" err="1"/>
              <a:t>người</a:t>
            </a:r>
            <a:r>
              <a:rPr lang="en-US" sz="1800" b="1" dirty="0"/>
              <a:t> </a:t>
            </a:r>
            <a:r>
              <a:rPr lang="en-US" sz="1800" b="1" dirty="0" err="1"/>
              <a:t>lao</a:t>
            </a:r>
            <a:r>
              <a:rPr lang="en-US" sz="1800" b="1" dirty="0"/>
              <a:t> </a:t>
            </a:r>
            <a:r>
              <a:rPr lang="en-US" sz="1800" b="1" dirty="0" err="1"/>
              <a:t>động</a:t>
            </a:r>
            <a:r>
              <a:rPr lang="en-US" sz="1800" b="1" dirty="0"/>
              <a:t> </a:t>
            </a:r>
            <a:r>
              <a:rPr lang="en-US" sz="1800" b="1" dirty="0" err="1"/>
              <a:t>trên</a:t>
            </a:r>
            <a:r>
              <a:rPr lang="en-US" sz="1800" b="1" dirty="0"/>
              <a:t> </a:t>
            </a:r>
            <a:r>
              <a:rPr lang="en-US" sz="1800" b="1" dirty="0" err="1"/>
              <a:t>địa</a:t>
            </a:r>
            <a:r>
              <a:rPr lang="en-US" sz="1800" b="1" dirty="0"/>
              <a:t> </a:t>
            </a:r>
            <a:r>
              <a:rPr lang="en-US" sz="1800" b="1" dirty="0" err="1"/>
              <a:t>bàn</a:t>
            </a:r>
            <a:r>
              <a:rPr lang="en-US" sz="1800" b="1" dirty="0"/>
              <a:t> </a:t>
            </a:r>
            <a:r>
              <a:rPr lang="en-US" sz="1800" b="1" dirty="0" err="1"/>
              <a:t>quận</a:t>
            </a:r>
            <a:r>
              <a:rPr lang="en-US" sz="1800" b="1" dirty="0"/>
              <a:t>, </a:t>
            </a:r>
            <a:r>
              <a:rPr lang="en-US" sz="1800" b="1" dirty="0" err="1"/>
              <a:t>huyên</a:t>
            </a:r>
            <a:r>
              <a:rPr lang="en-US" sz="1800" b="1" dirty="0"/>
              <a:t>. </a:t>
            </a:r>
            <a:r>
              <a:rPr lang="en-US" sz="1800" b="1" dirty="0" err="1"/>
              <a:t>Dự</a:t>
            </a:r>
            <a:r>
              <a:rPr lang="en-US" sz="1800" b="1" dirty="0"/>
              <a:t> </a:t>
            </a:r>
            <a:r>
              <a:rPr lang="en-US" sz="1800" b="1" dirty="0" err="1"/>
              <a:t>kiến</a:t>
            </a:r>
            <a:r>
              <a:rPr lang="en-US" sz="1800" b="1" dirty="0"/>
              <a:t> </a:t>
            </a:r>
            <a:r>
              <a:rPr lang="en-US" sz="1800" b="1" dirty="0" err="1"/>
              <a:t>đến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</a:t>
            </a:r>
            <a:r>
              <a:rPr lang="en-US" sz="1800" b="1" dirty="0" err="1"/>
              <a:t>tháng</a:t>
            </a:r>
            <a:r>
              <a:rPr lang="en-US" sz="1800" b="1" dirty="0"/>
              <a:t> 02 </a:t>
            </a:r>
            <a:r>
              <a:rPr lang="en-US" sz="1800" b="1" dirty="0" err="1"/>
              <a:t>năm</a:t>
            </a:r>
            <a:r>
              <a:rPr lang="en-US" sz="1800" b="1" dirty="0"/>
              <a:t> 2023 </a:t>
            </a:r>
            <a:r>
              <a:rPr lang="en-US" sz="1800" b="1" dirty="0" err="1"/>
              <a:t>sẽ</a:t>
            </a:r>
            <a:r>
              <a:rPr lang="en-US" sz="1800" b="1" dirty="0"/>
              <a:t> </a:t>
            </a:r>
            <a:r>
              <a:rPr lang="en-US" sz="1800" b="1" dirty="0" err="1"/>
              <a:t>hoàn</a:t>
            </a:r>
            <a:r>
              <a:rPr lang="en-US" sz="1800" b="1" dirty="0"/>
              <a:t> </a:t>
            </a:r>
            <a:r>
              <a:rPr lang="en-US" sz="1800" b="1" dirty="0" err="1"/>
              <a:t>thành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bàn</a:t>
            </a:r>
            <a:r>
              <a:rPr lang="en-US" sz="1800" b="1" dirty="0"/>
              <a:t> </a:t>
            </a:r>
            <a:r>
              <a:rPr lang="en-US" sz="1800" b="1" dirty="0" err="1"/>
              <a:t>giao</a:t>
            </a:r>
            <a:r>
              <a:rPr lang="en-US" sz="1800" b="1" dirty="0"/>
              <a:t> </a:t>
            </a:r>
            <a:r>
              <a:rPr lang="en-US" sz="1800" b="1" dirty="0" err="1"/>
              <a:t>phiếu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Công</a:t>
            </a:r>
            <a:r>
              <a:rPr lang="en-US" sz="1800" b="1" dirty="0"/>
              <a:t> an </a:t>
            </a:r>
            <a:r>
              <a:rPr lang="en-US" sz="1800" b="1" dirty="0" err="1"/>
              <a:t>cấp</a:t>
            </a:r>
            <a:r>
              <a:rPr lang="en-US" sz="1800" b="1" dirty="0"/>
              <a:t> </a:t>
            </a:r>
            <a:r>
              <a:rPr lang="en-US" sz="1800" b="1" dirty="0" err="1"/>
              <a:t>xã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rà</a:t>
            </a:r>
            <a:r>
              <a:rPr lang="en-US" sz="1800" b="1" dirty="0"/>
              <a:t> </a:t>
            </a:r>
            <a:r>
              <a:rPr lang="en-US" sz="1800" b="1" dirty="0" err="1"/>
              <a:t>soát</a:t>
            </a:r>
            <a:r>
              <a:rPr lang="en-US" sz="1800" b="1" dirty="0"/>
              <a:t>, </a:t>
            </a:r>
            <a:r>
              <a:rPr lang="en-US" sz="1800" b="1" dirty="0" err="1"/>
              <a:t>nhập</a:t>
            </a:r>
            <a:r>
              <a:rPr lang="en-US" sz="1800" b="1" dirty="0"/>
              <a:t> tin </a:t>
            </a:r>
            <a:r>
              <a:rPr lang="en-US" sz="1800" b="1" dirty="0" err="1"/>
              <a:t>vào</a:t>
            </a:r>
            <a:r>
              <a:rPr lang="en-US" sz="1800" b="1" dirty="0"/>
              <a:t> </a:t>
            </a:r>
            <a:r>
              <a:rPr lang="en-US" sz="1800" b="1" dirty="0" err="1"/>
              <a:t>phần</a:t>
            </a:r>
            <a:r>
              <a:rPr lang="en-US" sz="1800" b="1" dirty="0"/>
              <a:t> </a:t>
            </a:r>
            <a:r>
              <a:rPr lang="en-US" sz="1800" b="1" dirty="0" err="1"/>
              <a:t>mềm</a:t>
            </a:r>
            <a:r>
              <a:rPr lang="en-US" sz="1800" b="1" dirty="0"/>
              <a:t> </a:t>
            </a:r>
            <a:r>
              <a:rPr lang="en-US" sz="1800" b="1" dirty="0" err="1"/>
              <a:t>cơ</a:t>
            </a:r>
            <a:r>
              <a:rPr lang="en-US" sz="1800" b="1" dirty="0"/>
              <a:t> </a:t>
            </a:r>
            <a:r>
              <a:rPr lang="en-US" sz="1800" b="1" dirty="0" err="1"/>
              <a:t>sở</a:t>
            </a:r>
            <a:r>
              <a:rPr lang="en-US" sz="1800" b="1" dirty="0"/>
              <a:t> </a:t>
            </a:r>
            <a:r>
              <a:rPr lang="en-US" sz="1800" b="1" dirty="0" err="1"/>
              <a:t>dữ</a:t>
            </a:r>
            <a:r>
              <a:rPr lang="en-US" sz="1800" b="1" dirty="0"/>
              <a:t> </a:t>
            </a:r>
            <a:r>
              <a:rPr lang="en-US" sz="1800" b="1" dirty="0" err="1"/>
              <a:t>liệu</a:t>
            </a:r>
            <a:r>
              <a:rPr lang="en-US" sz="1800" b="1" dirty="0"/>
              <a:t> </a:t>
            </a:r>
            <a:r>
              <a:rPr lang="en-US" sz="1800" b="1" dirty="0" err="1"/>
              <a:t>quốc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về</a:t>
            </a:r>
            <a:r>
              <a:rPr lang="en-US" sz="1800" b="1" dirty="0"/>
              <a:t> </a:t>
            </a:r>
            <a:r>
              <a:rPr lang="en-US" sz="1800" b="1" dirty="0" err="1"/>
              <a:t>dân</a:t>
            </a:r>
            <a:r>
              <a:rPr lang="en-US" sz="1800" b="1" dirty="0"/>
              <a:t> </a:t>
            </a:r>
            <a:r>
              <a:rPr lang="en-US" sz="1800" b="1" dirty="0" err="1"/>
              <a:t>cư</a:t>
            </a:r>
            <a:r>
              <a:rPr lang="en-US" sz="1800" b="1" dirty="0"/>
              <a:t>.</a:t>
            </a:r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393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3.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khó</a:t>
            </a:r>
            <a:r>
              <a:rPr lang="en-US" dirty="0"/>
              <a:t> </a:t>
            </a:r>
            <a:r>
              <a:rPr lang="en-US" dirty="0" err="1"/>
              <a:t>khăn</a:t>
            </a:r>
            <a:r>
              <a:rPr lang="en-US" dirty="0"/>
              <a:t>, </a:t>
            </a:r>
            <a:r>
              <a:rPr lang="en-US" dirty="0" err="1"/>
              <a:t>hạn</a:t>
            </a:r>
            <a:r>
              <a:rPr lang="en-US" dirty="0"/>
              <a:t> </a:t>
            </a:r>
            <a:r>
              <a:rPr lang="en-US" dirty="0" err="1"/>
              <a:t>chế</a:t>
            </a:r>
            <a:endParaRPr dirty="0"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580549" y="1352550"/>
            <a:ext cx="8027669" cy="31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b="1" dirty="0" err="1"/>
              <a:t>Việc</a:t>
            </a:r>
            <a:r>
              <a:rPr lang="en-US" b="1" dirty="0"/>
              <a:t> </a:t>
            </a:r>
            <a:r>
              <a:rPr lang="en-US" b="1" dirty="0" err="1"/>
              <a:t>triển</a:t>
            </a:r>
            <a:r>
              <a:rPr lang="en-US" b="1" dirty="0"/>
              <a:t> </a:t>
            </a:r>
            <a:r>
              <a:rPr lang="en-US" b="1" dirty="0" err="1"/>
              <a:t>khai</a:t>
            </a:r>
            <a:r>
              <a:rPr lang="en-US" b="1" dirty="0"/>
              <a:t> </a:t>
            </a:r>
            <a:r>
              <a:rPr lang="en-US" b="1" dirty="0" err="1"/>
              <a:t>thực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 </a:t>
            </a:r>
            <a:r>
              <a:rPr lang="en-US" b="1" dirty="0" err="1"/>
              <a:t>còn</a:t>
            </a:r>
            <a:r>
              <a:rPr lang="en-US" b="1" dirty="0"/>
              <a:t> </a:t>
            </a:r>
            <a:r>
              <a:rPr lang="en-US" b="1" dirty="0" err="1"/>
              <a:t>chậm</a:t>
            </a:r>
            <a:r>
              <a:rPr lang="en-US" b="1" dirty="0"/>
              <a:t> so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tiến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r>
              <a:rPr lang="en-US" b="1" dirty="0"/>
              <a:t> </a:t>
            </a:r>
            <a:r>
              <a:rPr lang="en-US" b="1" dirty="0" err="1"/>
              <a:t>đề</a:t>
            </a:r>
            <a:r>
              <a:rPr lang="en-US" b="1" dirty="0"/>
              <a:t> ra;</a:t>
            </a:r>
            <a:endParaRPr lang="vi-VN" b="1" dirty="0"/>
          </a:p>
          <a:p>
            <a:r>
              <a:rPr lang="en-US" b="1" dirty="0" err="1"/>
              <a:t>Còn</a:t>
            </a:r>
            <a:r>
              <a:rPr lang="en-US" b="1" dirty="0"/>
              <a:t> </a:t>
            </a:r>
            <a:r>
              <a:rPr lang="en-US" b="1" dirty="0" err="1"/>
              <a:t>lúng</a:t>
            </a:r>
            <a:r>
              <a:rPr lang="en-US" b="1" dirty="0"/>
              <a:t> </a:t>
            </a:r>
            <a:r>
              <a:rPr lang="en-US" b="1" dirty="0" err="1"/>
              <a:t>túng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xây</a:t>
            </a:r>
            <a:r>
              <a:rPr lang="en-US" b="1" dirty="0"/>
              <a:t> </a:t>
            </a:r>
            <a:r>
              <a:rPr lang="en-US" b="1" dirty="0" err="1"/>
              <a:t>dựng</a:t>
            </a:r>
            <a:r>
              <a:rPr lang="en-US" b="1" dirty="0"/>
              <a:t> </a:t>
            </a:r>
            <a:r>
              <a:rPr lang="en-US" b="1" dirty="0" err="1"/>
              <a:t>kế</a:t>
            </a:r>
            <a:r>
              <a:rPr lang="en-US" b="1" dirty="0"/>
              <a:t> </a:t>
            </a:r>
            <a:r>
              <a:rPr lang="en-US" b="1" dirty="0" err="1"/>
              <a:t>hoạch</a:t>
            </a:r>
            <a:r>
              <a:rPr lang="en-US" b="1" dirty="0"/>
              <a:t>,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đó</a:t>
            </a:r>
            <a:r>
              <a:rPr lang="en-US" b="1" dirty="0"/>
              <a:t> </a:t>
            </a:r>
            <a:r>
              <a:rPr lang="en-US" b="1" dirty="0" err="1"/>
              <a:t>khó</a:t>
            </a:r>
            <a:r>
              <a:rPr lang="en-US" b="1" dirty="0"/>
              <a:t> </a:t>
            </a:r>
            <a:r>
              <a:rPr lang="en-US" b="1" dirty="0" err="1"/>
              <a:t>khăn</a:t>
            </a:r>
            <a:r>
              <a:rPr lang="en-US" b="1" dirty="0"/>
              <a:t> </a:t>
            </a:r>
            <a:r>
              <a:rPr lang="en-US" b="1" dirty="0" err="1"/>
              <a:t>nhất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/>
              <a:t>dự</a:t>
            </a:r>
            <a:r>
              <a:rPr lang="en-US" b="1" dirty="0"/>
              <a:t> </a:t>
            </a:r>
            <a:r>
              <a:rPr lang="en-US" b="1" dirty="0" err="1"/>
              <a:t>toán</a:t>
            </a:r>
            <a:r>
              <a:rPr lang="en-US" b="1" dirty="0"/>
              <a:t> </a:t>
            </a:r>
            <a:r>
              <a:rPr lang="en-US" b="1" dirty="0" err="1"/>
              <a:t>kinh</a:t>
            </a:r>
            <a:r>
              <a:rPr lang="en-US" b="1" dirty="0"/>
              <a:t> </a:t>
            </a:r>
            <a:r>
              <a:rPr lang="en-US" b="1" dirty="0" err="1"/>
              <a:t>phí</a:t>
            </a:r>
            <a:r>
              <a:rPr lang="en-US" b="1" dirty="0"/>
              <a:t> </a:t>
            </a:r>
            <a:r>
              <a:rPr lang="en-US" b="1" dirty="0" err="1"/>
              <a:t>thực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;</a:t>
            </a:r>
            <a:endParaRPr lang="vi-VN" b="1" dirty="0"/>
          </a:p>
          <a:p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phiếu</a:t>
            </a:r>
            <a:r>
              <a:rPr lang="en-US" b="1" dirty="0"/>
              <a:t> </a:t>
            </a:r>
            <a:r>
              <a:rPr lang="en-US" b="1" dirty="0" err="1"/>
              <a:t>thông</a:t>
            </a:r>
            <a:r>
              <a:rPr lang="en-US" b="1" dirty="0"/>
              <a:t> tin </a:t>
            </a:r>
            <a:r>
              <a:rPr lang="en-US" b="1" dirty="0" err="1"/>
              <a:t>người</a:t>
            </a:r>
            <a:r>
              <a:rPr lang="en-US" b="1" dirty="0"/>
              <a:t> </a:t>
            </a:r>
            <a:r>
              <a:rPr lang="en-US" b="1" dirty="0" err="1"/>
              <a:t>lao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thiếu</a:t>
            </a:r>
            <a:r>
              <a:rPr lang="en-US" b="1" dirty="0"/>
              <a:t> so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người</a:t>
            </a:r>
            <a:r>
              <a:rPr lang="en-US" b="1" dirty="0"/>
              <a:t> </a:t>
            </a:r>
            <a:r>
              <a:rPr lang="en-US" b="1" dirty="0" err="1"/>
              <a:t>lao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đang</a:t>
            </a:r>
            <a:r>
              <a:rPr lang="en-US" b="1" dirty="0"/>
              <a:t> </a:t>
            </a:r>
            <a:r>
              <a:rPr lang="en-US" b="1" dirty="0" err="1"/>
              <a:t>cư</a:t>
            </a:r>
            <a:r>
              <a:rPr lang="en-US" b="1" dirty="0"/>
              <a:t> </a:t>
            </a:r>
            <a:r>
              <a:rPr lang="en-US" b="1" dirty="0" err="1"/>
              <a:t>trú</a:t>
            </a:r>
            <a:r>
              <a:rPr lang="en-US" b="1" dirty="0"/>
              <a:t> </a:t>
            </a:r>
            <a:r>
              <a:rPr lang="en-US" b="1" dirty="0" err="1"/>
              <a:t>tại</a:t>
            </a:r>
            <a:r>
              <a:rPr lang="en-US" b="1" dirty="0"/>
              <a:t> </a:t>
            </a:r>
            <a:r>
              <a:rPr lang="en-US" b="1" dirty="0" err="1"/>
              <a:t>địa</a:t>
            </a:r>
            <a:r>
              <a:rPr lang="en-US" b="1" dirty="0"/>
              <a:t> </a:t>
            </a:r>
            <a:r>
              <a:rPr lang="en-US" b="1" dirty="0" err="1"/>
              <a:t>bàn</a:t>
            </a:r>
            <a:r>
              <a:rPr lang="en-US" b="1" dirty="0"/>
              <a:t>.</a:t>
            </a:r>
            <a:endParaRPr lang="vi-VN" b="1" dirty="0"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4.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xuất</a:t>
            </a:r>
            <a:endParaRPr dirty="0"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580549" y="1352550"/>
            <a:ext cx="8027669" cy="31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just"/>
            <a:r>
              <a:rPr lang="en-US" sz="2000" b="1" dirty="0" err="1"/>
              <a:t>Tiếp</a:t>
            </a:r>
            <a:r>
              <a:rPr lang="en-US" sz="2000" b="1" dirty="0"/>
              <a:t> </a:t>
            </a:r>
            <a:r>
              <a:rPr lang="en-US" sz="2000" b="1" dirty="0" err="1"/>
              <a:t>tục</a:t>
            </a:r>
            <a:r>
              <a:rPr lang="en-US" sz="2000" b="1" dirty="0"/>
              <a:t> </a:t>
            </a:r>
            <a:r>
              <a:rPr lang="en-US" sz="2000" b="1" dirty="0" err="1"/>
              <a:t>quan</a:t>
            </a:r>
            <a:r>
              <a:rPr lang="en-US" sz="2000" b="1" dirty="0"/>
              <a:t> </a:t>
            </a:r>
            <a:r>
              <a:rPr lang="en-US" sz="2000" b="1" dirty="0" err="1"/>
              <a:t>tâm</a:t>
            </a:r>
            <a:r>
              <a:rPr lang="en-US" sz="2000" b="1" dirty="0"/>
              <a:t>, </a:t>
            </a:r>
            <a:r>
              <a:rPr lang="en-US" sz="2000" b="1" dirty="0" err="1"/>
              <a:t>chỉ</a:t>
            </a:r>
            <a:r>
              <a:rPr lang="en-US" sz="2000" b="1" dirty="0"/>
              <a:t> </a:t>
            </a:r>
            <a:r>
              <a:rPr lang="en-US" sz="2000" b="1" dirty="0" err="1"/>
              <a:t>đạo</a:t>
            </a:r>
            <a:r>
              <a:rPr lang="en-US" sz="2000" b="1" dirty="0"/>
              <a:t> </a:t>
            </a:r>
            <a:r>
              <a:rPr lang="en-US" sz="2000" b="1" dirty="0" err="1"/>
              <a:t>các</a:t>
            </a:r>
            <a:r>
              <a:rPr lang="en-US" sz="2000" b="1" dirty="0"/>
              <a:t> </a:t>
            </a:r>
            <a:r>
              <a:rPr lang="en-US" sz="2000" b="1" dirty="0" err="1"/>
              <a:t>quận</a:t>
            </a:r>
            <a:r>
              <a:rPr lang="en-US" sz="2000" b="1" dirty="0"/>
              <a:t>, </a:t>
            </a:r>
            <a:r>
              <a:rPr lang="en-US" sz="2000" b="1" dirty="0" err="1"/>
              <a:t>huyện</a:t>
            </a:r>
            <a:r>
              <a:rPr lang="en-US" sz="2000" b="1" dirty="0"/>
              <a:t> </a:t>
            </a:r>
            <a:r>
              <a:rPr lang="en-US" sz="2000" b="1" dirty="0" err="1"/>
              <a:t>đẩy</a:t>
            </a:r>
            <a:r>
              <a:rPr lang="en-US" sz="2000" b="1" dirty="0"/>
              <a:t> </a:t>
            </a:r>
            <a:r>
              <a:rPr lang="en-US" sz="2000" b="1" dirty="0" err="1"/>
              <a:t>nhanh</a:t>
            </a:r>
            <a:r>
              <a:rPr lang="en-US" sz="2000" b="1" dirty="0"/>
              <a:t> </a:t>
            </a:r>
            <a:r>
              <a:rPr lang="en-US" sz="2000" b="1" dirty="0" err="1"/>
              <a:t>tiến</a:t>
            </a:r>
            <a:r>
              <a:rPr lang="en-US" sz="2000" b="1" dirty="0"/>
              <a:t> </a:t>
            </a:r>
            <a:r>
              <a:rPr lang="en-US" sz="2000" b="1" dirty="0" err="1"/>
              <a:t>độ</a:t>
            </a:r>
            <a:r>
              <a:rPr lang="en-US" sz="2000" b="1" dirty="0"/>
              <a:t> </a:t>
            </a:r>
            <a:r>
              <a:rPr lang="en-US" sz="2000" b="1" dirty="0" err="1"/>
              <a:t>thực</a:t>
            </a:r>
            <a:r>
              <a:rPr lang="en-US" sz="2000" b="1" dirty="0"/>
              <a:t> </a:t>
            </a:r>
            <a:r>
              <a:rPr lang="en-US" sz="2000" b="1" dirty="0" err="1"/>
              <a:t>hiện</a:t>
            </a:r>
            <a:r>
              <a:rPr lang="en-US" sz="2000" b="1" dirty="0"/>
              <a:t>; </a:t>
            </a:r>
            <a:r>
              <a:rPr lang="en-US" sz="2000" b="1" dirty="0" err="1"/>
              <a:t>đồng</a:t>
            </a:r>
            <a:r>
              <a:rPr lang="en-US" sz="2000" b="1" dirty="0"/>
              <a:t> </a:t>
            </a:r>
            <a:r>
              <a:rPr lang="en-US" sz="2000" b="1" dirty="0" err="1"/>
              <a:t>thời</a:t>
            </a:r>
            <a:r>
              <a:rPr lang="en-US" sz="2000" b="1" dirty="0"/>
              <a:t> </a:t>
            </a:r>
            <a:r>
              <a:rPr lang="en-US" sz="2000" b="1" dirty="0" err="1"/>
              <a:t>cho</a:t>
            </a:r>
            <a:r>
              <a:rPr lang="en-US" sz="2000" b="1" dirty="0"/>
              <a:t> </a:t>
            </a:r>
            <a:r>
              <a:rPr lang="en-US" sz="2000" b="1" dirty="0" err="1"/>
              <a:t>phép</a:t>
            </a:r>
            <a:r>
              <a:rPr lang="en-US" sz="2000" b="1" dirty="0"/>
              <a:t> </a:t>
            </a:r>
            <a:r>
              <a:rPr lang="en-US" sz="2000" b="1" dirty="0" err="1"/>
              <a:t>bổ</a:t>
            </a:r>
            <a:r>
              <a:rPr lang="en-US" sz="2000" b="1" dirty="0"/>
              <a:t> sung </a:t>
            </a:r>
            <a:r>
              <a:rPr lang="en-US" sz="2000" b="1" dirty="0" err="1"/>
              <a:t>số</a:t>
            </a:r>
            <a:r>
              <a:rPr lang="en-US" sz="2000" b="1" dirty="0"/>
              <a:t> </a:t>
            </a:r>
            <a:r>
              <a:rPr lang="en-US" sz="2000" b="1" dirty="0" err="1"/>
              <a:t>lượng</a:t>
            </a:r>
            <a:r>
              <a:rPr lang="en-US" sz="2000" b="1" dirty="0"/>
              <a:t> </a:t>
            </a:r>
            <a:r>
              <a:rPr lang="en-US" sz="2000" b="1" dirty="0" err="1"/>
              <a:t>phiếu</a:t>
            </a:r>
            <a:r>
              <a:rPr lang="en-US" sz="2000" b="1" dirty="0"/>
              <a:t> </a:t>
            </a:r>
            <a:r>
              <a:rPr lang="en-US" sz="2000" b="1" dirty="0" err="1"/>
              <a:t>đáp</a:t>
            </a:r>
            <a:r>
              <a:rPr lang="en-US" sz="2000" b="1" dirty="0"/>
              <a:t> </a:t>
            </a:r>
            <a:r>
              <a:rPr lang="en-US" sz="2000" b="1" dirty="0" err="1"/>
              <a:t>ứng</a:t>
            </a:r>
            <a:r>
              <a:rPr lang="en-US" sz="2000" b="1" dirty="0"/>
              <a:t> </a:t>
            </a:r>
            <a:r>
              <a:rPr lang="en-US" sz="2000" b="1" dirty="0" err="1"/>
              <a:t>số</a:t>
            </a:r>
            <a:r>
              <a:rPr lang="en-US" sz="2000" b="1" dirty="0"/>
              <a:t> </a:t>
            </a:r>
            <a:r>
              <a:rPr lang="en-US" sz="2000" b="1" dirty="0" err="1"/>
              <a:t>lượng</a:t>
            </a:r>
            <a:r>
              <a:rPr lang="en-US" sz="2000" b="1" dirty="0"/>
              <a:t> </a:t>
            </a:r>
            <a:r>
              <a:rPr lang="en-US" sz="2000" b="1" dirty="0" err="1"/>
              <a:t>người</a:t>
            </a:r>
            <a:r>
              <a:rPr lang="en-US" sz="2000" b="1" dirty="0"/>
              <a:t> </a:t>
            </a:r>
            <a:r>
              <a:rPr lang="en-US" sz="2000" b="1" dirty="0" err="1"/>
              <a:t>lao</a:t>
            </a:r>
            <a:r>
              <a:rPr lang="en-US" sz="2000" b="1" dirty="0"/>
              <a:t> </a:t>
            </a:r>
            <a:r>
              <a:rPr lang="en-US" sz="2000" b="1" dirty="0" err="1"/>
              <a:t>động</a:t>
            </a:r>
            <a:r>
              <a:rPr lang="en-US" sz="2000" b="1" dirty="0"/>
              <a:t> </a:t>
            </a:r>
            <a:r>
              <a:rPr lang="en-US" sz="2000" b="1" dirty="0" err="1"/>
              <a:t>đang</a:t>
            </a:r>
            <a:r>
              <a:rPr lang="en-US" sz="2000" b="1" dirty="0"/>
              <a:t> </a:t>
            </a:r>
            <a:r>
              <a:rPr lang="en-US" sz="2000" b="1" dirty="0" err="1"/>
              <a:t>cư</a:t>
            </a:r>
            <a:r>
              <a:rPr lang="en-US" sz="2000" b="1" dirty="0"/>
              <a:t> </a:t>
            </a:r>
            <a:r>
              <a:rPr lang="en-US" sz="2000" b="1" dirty="0" err="1"/>
              <a:t>trú</a:t>
            </a:r>
            <a:r>
              <a:rPr lang="en-US" sz="2000" b="1" dirty="0"/>
              <a:t> </a:t>
            </a:r>
            <a:r>
              <a:rPr lang="en-US" sz="2000" b="1" dirty="0" err="1"/>
              <a:t>tại</a:t>
            </a:r>
            <a:r>
              <a:rPr lang="en-US" sz="2000" b="1" dirty="0"/>
              <a:t> </a:t>
            </a:r>
            <a:r>
              <a:rPr lang="en-US" sz="2000" b="1" dirty="0" err="1"/>
              <a:t>địa</a:t>
            </a:r>
            <a:r>
              <a:rPr lang="en-US" sz="2000" b="1" dirty="0"/>
              <a:t> </a:t>
            </a:r>
            <a:r>
              <a:rPr lang="en-US" sz="2000" b="1" dirty="0" err="1"/>
              <a:t>bàn</a:t>
            </a:r>
            <a:r>
              <a:rPr lang="en-US" sz="2000" b="1" dirty="0"/>
              <a:t>;</a:t>
            </a:r>
            <a:endParaRPr lang="vi-VN" sz="2000" b="1" dirty="0"/>
          </a:p>
          <a:p>
            <a:pPr algn="just"/>
            <a:r>
              <a:rPr lang="en-US" sz="2000" b="1" dirty="0" err="1"/>
              <a:t>Hỗ</a:t>
            </a:r>
            <a:r>
              <a:rPr lang="en-US" sz="2000" b="1" dirty="0"/>
              <a:t> </a:t>
            </a:r>
            <a:r>
              <a:rPr lang="en-US" sz="2000" b="1" dirty="0" err="1"/>
              <a:t>trợ</a:t>
            </a:r>
            <a:r>
              <a:rPr lang="en-US" sz="2000" b="1" dirty="0"/>
              <a:t> </a:t>
            </a:r>
            <a:r>
              <a:rPr lang="en-US" sz="2000" b="1" dirty="0" err="1"/>
              <a:t>chỉ</a:t>
            </a:r>
            <a:r>
              <a:rPr lang="en-US" sz="2000" b="1" dirty="0"/>
              <a:t> </a:t>
            </a:r>
            <a:r>
              <a:rPr lang="en-US" sz="2000" b="1" dirty="0" err="1"/>
              <a:t>đạo</a:t>
            </a:r>
            <a:r>
              <a:rPr lang="en-US" sz="2000" b="1" dirty="0"/>
              <a:t> </a:t>
            </a:r>
            <a:r>
              <a:rPr lang="en-US" sz="2000" b="1" dirty="0" err="1"/>
              <a:t>triển</a:t>
            </a:r>
            <a:r>
              <a:rPr lang="en-US" sz="2000" b="1" dirty="0"/>
              <a:t> </a:t>
            </a:r>
            <a:r>
              <a:rPr lang="en-US" sz="2000" b="1" dirty="0" err="1"/>
              <a:t>khai</a:t>
            </a:r>
            <a:r>
              <a:rPr lang="en-US" sz="2000" b="1" dirty="0"/>
              <a:t> </a:t>
            </a:r>
            <a:r>
              <a:rPr lang="en-US" sz="2000" b="1" dirty="0" err="1"/>
              <a:t>nhập</a:t>
            </a:r>
            <a:r>
              <a:rPr lang="en-US" sz="2000" b="1" dirty="0"/>
              <a:t>, </a:t>
            </a:r>
            <a:r>
              <a:rPr lang="en-US" sz="2000" b="1" dirty="0" err="1"/>
              <a:t>cập</a:t>
            </a:r>
            <a:r>
              <a:rPr lang="en-US" sz="2000" b="1" dirty="0"/>
              <a:t> </a:t>
            </a:r>
            <a:r>
              <a:rPr lang="en-US" sz="2000" b="1" dirty="0" err="1"/>
              <a:t>nhật</a:t>
            </a:r>
            <a:r>
              <a:rPr lang="en-US" sz="2000" b="1" dirty="0"/>
              <a:t> </a:t>
            </a:r>
            <a:r>
              <a:rPr lang="en-US" sz="2000" b="1" dirty="0" err="1"/>
              <a:t>dữ</a:t>
            </a:r>
            <a:r>
              <a:rPr lang="en-US" sz="2000" b="1" dirty="0"/>
              <a:t> </a:t>
            </a:r>
            <a:r>
              <a:rPr lang="en-US" sz="2000" b="1" dirty="0" err="1"/>
              <a:t>liệu</a:t>
            </a:r>
            <a:r>
              <a:rPr lang="en-US" sz="2000" b="1" dirty="0"/>
              <a:t> </a:t>
            </a:r>
            <a:r>
              <a:rPr lang="en-US" sz="2000" b="1" dirty="0" err="1"/>
              <a:t>lao</a:t>
            </a:r>
            <a:r>
              <a:rPr lang="en-US" sz="2000" b="1" dirty="0"/>
              <a:t> </a:t>
            </a:r>
            <a:r>
              <a:rPr lang="en-US" sz="2000" b="1" dirty="0" err="1"/>
              <a:t>động</a:t>
            </a:r>
            <a:r>
              <a:rPr lang="en-US" sz="2000" b="1" dirty="0"/>
              <a:t> </a:t>
            </a:r>
            <a:r>
              <a:rPr lang="en-US" sz="2000" b="1" dirty="0" err="1"/>
              <a:t>vào</a:t>
            </a:r>
            <a:r>
              <a:rPr lang="en-US" sz="2000" b="1" dirty="0"/>
              <a:t> </a:t>
            </a:r>
            <a:r>
              <a:rPr lang="en-US" sz="2000" b="1" dirty="0" err="1"/>
              <a:t>phần</a:t>
            </a:r>
            <a:r>
              <a:rPr lang="en-US" sz="2000" b="1" dirty="0"/>
              <a:t> </a:t>
            </a:r>
            <a:r>
              <a:rPr lang="en-US" sz="2000" b="1" dirty="0" err="1"/>
              <a:t>mềm</a:t>
            </a:r>
            <a:r>
              <a:rPr lang="en-US" sz="2000" b="1" dirty="0"/>
              <a:t> </a:t>
            </a:r>
            <a:r>
              <a:rPr lang="en-US" sz="2000" b="1" dirty="0" err="1"/>
              <a:t>trên</a:t>
            </a:r>
            <a:r>
              <a:rPr lang="en-US" sz="2000" b="1" dirty="0"/>
              <a:t> </a:t>
            </a:r>
            <a:r>
              <a:rPr lang="en-US" sz="2000" b="1" dirty="0" err="1"/>
              <a:t>hệ</a:t>
            </a:r>
            <a:r>
              <a:rPr lang="en-US" sz="2000" b="1" dirty="0"/>
              <a:t> </a:t>
            </a:r>
            <a:r>
              <a:rPr lang="en-US" sz="2000" b="1" dirty="0" err="1"/>
              <a:t>thống</a:t>
            </a:r>
            <a:r>
              <a:rPr lang="en-US" sz="2000" b="1" dirty="0"/>
              <a:t> </a:t>
            </a:r>
            <a:r>
              <a:rPr lang="en-US" sz="2000" b="1" dirty="0" err="1"/>
              <a:t>cơ</a:t>
            </a:r>
            <a:r>
              <a:rPr lang="en-US" sz="2000" b="1" dirty="0"/>
              <a:t> </a:t>
            </a:r>
            <a:r>
              <a:rPr lang="en-US" sz="2000" b="1" dirty="0" err="1"/>
              <a:t>sở</a:t>
            </a:r>
            <a:r>
              <a:rPr lang="en-US" sz="2000" b="1" dirty="0"/>
              <a:t> </a:t>
            </a:r>
            <a:r>
              <a:rPr lang="en-US" sz="2000" b="1" dirty="0" err="1"/>
              <a:t>dữ</a:t>
            </a:r>
            <a:r>
              <a:rPr lang="en-US" sz="2000" b="1" dirty="0"/>
              <a:t> </a:t>
            </a:r>
            <a:r>
              <a:rPr lang="en-US" sz="2000" b="1" dirty="0" err="1"/>
              <a:t>liệu</a:t>
            </a:r>
            <a:r>
              <a:rPr lang="en-US" sz="2000" b="1" dirty="0"/>
              <a:t> </a:t>
            </a:r>
            <a:r>
              <a:rPr lang="en-US" sz="2000" b="1" dirty="0" err="1"/>
              <a:t>quốc</a:t>
            </a:r>
            <a:r>
              <a:rPr lang="en-US" sz="2000" b="1" dirty="0"/>
              <a:t> </a:t>
            </a:r>
            <a:r>
              <a:rPr lang="en-US" sz="2000" b="1" dirty="0" err="1"/>
              <a:t>gia</a:t>
            </a:r>
            <a:r>
              <a:rPr lang="en-US" sz="2000" b="1" dirty="0"/>
              <a:t> </a:t>
            </a:r>
            <a:r>
              <a:rPr lang="en-US" sz="2000" b="1" dirty="0" err="1"/>
              <a:t>về</a:t>
            </a:r>
            <a:r>
              <a:rPr lang="en-US" sz="2000" b="1" dirty="0"/>
              <a:t> </a:t>
            </a:r>
            <a:r>
              <a:rPr lang="en-US" sz="2000" b="1" dirty="0" err="1"/>
              <a:t>dân</a:t>
            </a:r>
            <a:r>
              <a:rPr lang="en-US" sz="2000" b="1" dirty="0"/>
              <a:t> </a:t>
            </a:r>
            <a:r>
              <a:rPr lang="en-US" sz="2000" b="1" dirty="0" err="1"/>
              <a:t>cư</a:t>
            </a:r>
            <a:r>
              <a:rPr lang="en-US" sz="2000" b="1" dirty="0"/>
              <a:t> (</a:t>
            </a:r>
            <a:r>
              <a:rPr lang="en-US" sz="2000" b="1" dirty="0" err="1"/>
              <a:t>theo</a:t>
            </a:r>
            <a:r>
              <a:rPr lang="en-US" sz="2000" b="1" dirty="0"/>
              <a:t> </a:t>
            </a:r>
            <a:r>
              <a:rPr lang="en-US" sz="2000" b="1" dirty="0" err="1"/>
              <a:t>tài</a:t>
            </a:r>
            <a:r>
              <a:rPr lang="en-US" sz="2000" b="1" dirty="0"/>
              <a:t> </a:t>
            </a:r>
            <a:r>
              <a:rPr lang="en-US" sz="2000" b="1" dirty="0" err="1"/>
              <a:t>liệu</a:t>
            </a:r>
            <a:r>
              <a:rPr lang="en-US" sz="2000" b="1" dirty="0"/>
              <a:t> </a:t>
            </a:r>
            <a:r>
              <a:rPr lang="en-US" sz="2000" b="1" dirty="0" err="1"/>
              <a:t>hướng</a:t>
            </a:r>
            <a:r>
              <a:rPr lang="en-US" sz="2000" b="1" dirty="0"/>
              <a:t> </a:t>
            </a:r>
            <a:r>
              <a:rPr lang="en-US" sz="2000" b="1" dirty="0" err="1"/>
              <a:t>dẫn</a:t>
            </a:r>
            <a:r>
              <a:rPr lang="en-US" sz="2000" b="1" dirty="0"/>
              <a:t> </a:t>
            </a:r>
            <a:r>
              <a:rPr lang="en-US" sz="2000" b="1" dirty="0" err="1"/>
              <a:t>của</a:t>
            </a:r>
            <a:r>
              <a:rPr lang="en-US" sz="2000" b="1" dirty="0"/>
              <a:t> </a:t>
            </a:r>
            <a:r>
              <a:rPr lang="en-US" sz="2000" b="1" dirty="0" err="1"/>
              <a:t>Bộ</a:t>
            </a:r>
            <a:r>
              <a:rPr lang="en-US" sz="2000" b="1" dirty="0"/>
              <a:t> </a:t>
            </a:r>
            <a:r>
              <a:rPr lang="en-US" sz="2000" b="1" dirty="0" err="1"/>
              <a:t>Công</a:t>
            </a:r>
            <a:r>
              <a:rPr lang="en-US" sz="2000" b="1" dirty="0"/>
              <a:t> an);</a:t>
            </a:r>
            <a:endParaRPr lang="vi-VN" sz="2000" b="1" dirty="0"/>
          </a:p>
          <a:p>
            <a:r>
              <a:rPr lang="en-US" sz="2000" b="1" dirty="0" err="1"/>
              <a:t>Phân</a:t>
            </a:r>
            <a:r>
              <a:rPr lang="en-US" sz="2000" b="1" dirty="0"/>
              <a:t> </a:t>
            </a:r>
            <a:r>
              <a:rPr lang="en-US" sz="2000" b="1" dirty="0" err="1"/>
              <a:t>công</a:t>
            </a:r>
            <a:r>
              <a:rPr lang="en-US" sz="2000" b="1" dirty="0"/>
              <a:t> </a:t>
            </a:r>
            <a:r>
              <a:rPr lang="en-US" sz="2000" b="1" dirty="0" err="1"/>
              <a:t>trách</a:t>
            </a:r>
            <a:r>
              <a:rPr lang="en-US" sz="2000" b="1" dirty="0"/>
              <a:t> </a:t>
            </a:r>
            <a:r>
              <a:rPr lang="en-US" sz="2000" b="1" dirty="0" err="1"/>
              <a:t>nhiệm</a:t>
            </a:r>
            <a:r>
              <a:rPr lang="en-US" sz="2000" b="1" dirty="0"/>
              <a:t> </a:t>
            </a:r>
            <a:r>
              <a:rPr lang="en-US" sz="2000" b="1" dirty="0" err="1"/>
              <a:t>cụ</a:t>
            </a:r>
            <a:r>
              <a:rPr lang="en-US" sz="2000" b="1" dirty="0"/>
              <a:t> </a:t>
            </a:r>
            <a:r>
              <a:rPr lang="en-US" sz="2000" b="1" dirty="0" err="1"/>
              <a:t>thể</a:t>
            </a:r>
            <a:r>
              <a:rPr lang="en-US" sz="2000" b="1" dirty="0"/>
              <a:t> </a:t>
            </a:r>
            <a:r>
              <a:rPr lang="en-US" sz="2000" b="1" dirty="0" err="1"/>
              <a:t>các</a:t>
            </a:r>
            <a:r>
              <a:rPr lang="en-US" sz="2000" b="1" dirty="0"/>
              <a:t> </a:t>
            </a:r>
            <a:r>
              <a:rPr lang="en-US" sz="2000" b="1" dirty="0" err="1"/>
              <a:t>thành</a:t>
            </a:r>
            <a:r>
              <a:rPr lang="en-US" sz="2000" b="1" dirty="0"/>
              <a:t> </a:t>
            </a:r>
            <a:r>
              <a:rPr lang="en-US" sz="2000" b="1" dirty="0" err="1"/>
              <a:t>viên</a:t>
            </a:r>
            <a:r>
              <a:rPr lang="en-US" sz="2000" b="1" dirty="0"/>
              <a:t> </a:t>
            </a:r>
            <a:r>
              <a:rPr lang="en-US" sz="2000" b="1" dirty="0" err="1"/>
              <a:t>trong</a:t>
            </a:r>
            <a:r>
              <a:rPr lang="en-US" sz="2000" b="1" dirty="0"/>
              <a:t> </a:t>
            </a:r>
            <a:r>
              <a:rPr lang="en-US" sz="2000" b="1" dirty="0" err="1"/>
              <a:t>quá</a:t>
            </a:r>
            <a:r>
              <a:rPr lang="en-US" sz="2000" b="1" dirty="0"/>
              <a:t> </a:t>
            </a:r>
            <a:r>
              <a:rPr lang="en-US" sz="2000" b="1" dirty="0" err="1"/>
              <a:t>trình</a:t>
            </a:r>
            <a:r>
              <a:rPr lang="en-US" sz="2000" b="1" dirty="0"/>
              <a:t> </a:t>
            </a:r>
            <a:r>
              <a:rPr lang="en-US" sz="2000" b="1" dirty="0" err="1"/>
              <a:t>thu</a:t>
            </a:r>
            <a:r>
              <a:rPr lang="en-US" sz="2000" b="1" dirty="0"/>
              <a:t> </a:t>
            </a:r>
            <a:r>
              <a:rPr lang="en-US" sz="2000" b="1" dirty="0" err="1"/>
              <a:t>thập</a:t>
            </a:r>
            <a:r>
              <a:rPr lang="en-US" sz="2000" b="1" dirty="0"/>
              <a:t>, </a:t>
            </a:r>
            <a:r>
              <a:rPr lang="en-US" sz="2000" b="1" dirty="0" err="1"/>
              <a:t>nhập</a:t>
            </a:r>
            <a:r>
              <a:rPr lang="en-US" sz="2000" b="1" dirty="0"/>
              <a:t> </a:t>
            </a:r>
            <a:r>
              <a:rPr lang="en-US" sz="2000" b="1" dirty="0" err="1"/>
              <a:t>thông</a:t>
            </a:r>
            <a:r>
              <a:rPr lang="en-US" sz="2000" b="1" dirty="0"/>
              <a:t> tin </a:t>
            </a:r>
            <a:r>
              <a:rPr lang="en-US" sz="2000" b="1" dirty="0" err="1"/>
              <a:t>và</a:t>
            </a:r>
            <a:r>
              <a:rPr lang="en-US" sz="2000" b="1" dirty="0"/>
              <a:t> </a:t>
            </a:r>
            <a:r>
              <a:rPr lang="en-US" sz="2000" b="1" dirty="0" err="1"/>
              <a:t>lưu</a:t>
            </a:r>
            <a:r>
              <a:rPr lang="en-US" sz="2000" b="1" dirty="0"/>
              <a:t> </a:t>
            </a:r>
            <a:r>
              <a:rPr lang="en-US" sz="2000" b="1" dirty="0" err="1"/>
              <a:t>trữ</a:t>
            </a:r>
            <a:r>
              <a:rPr lang="en-US" sz="2000" b="1" dirty="0"/>
              <a:t> </a:t>
            </a:r>
            <a:r>
              <a:rPr lang="en-US" sz="2000" b="1" dirty="0" err="1"/>
              <a:t>hồ</a:t>
            </a:r>
            <a:r>
              <a:rPr lang="en-US" sz="2000" b="1" dirty="0"/>
              <a:t> </a:t>
            </a:r>
            <a:r>
              <a:rPr lang="en-US" sz="2000" b="1" dirty="0" err="1"/>
              <a:t>sơ</a:t>
            </a:r>
            <a:r>
              <a:rPr lang="en-US" sz="2000" b="1" dirty="0"/>
              <a:t> </a:t>
            </a:r>
            <a:r>
              <a:rPr lang="en-US" sz="2000" b="1" dirty="0" err="1"/>
              <a:t>đầy</a:t>
            </a:r>
            <a:r>
              <a:rPr lang="en-US" sz="2000" b="1" dirty="0"/>
              <a:t> </a:t>
            </a:r>
            <a:r>
              <a:rPr lang="en-US" sz="2000" b="1" dirty="0" err="1"/>
              <a:t>đủ</a:t>
            </a:r>
            <a:r>
              <a:rPr lang="en-US" sz="2000" b="1" dirty="0"/>
              <a:t> </a:t>
            </a:r>
            <a:r>
              <a:rPr lang="en-US" sz="2000" b="1" dirty="0" err="1"/>
              <a:t>sau</a:t>
            </a:r>
            <a:r>
              <a:rPr lang="en-US" sz="2000" b="1" dirty="0"/>
              <a:t> </a:t>
            </a:r>
            <a:r>
              <a:rPr lang="en-US" sz="2000" b="1" dirty="0" err="1"/>
              <a:t>khi</a:t>
            </a:r>
            <a:r>
              <a:rPr lang="en-US" sz="2000" b="1" dirty="0"/>
              <a:t> </a:t>
            </a:r>
            <a:r>
              <a:rPr lang="en-US" sz="2000" b="1" dirty="0" err="1"/>
              <a:t>hoàn</a:t>
            </a:r>
            <a:r>
              <a:rPr lang="en-US" sz="2000" b="1" dirty="0"/>
              <a:t> </a:t>
            </a:r>
            <a:r>
              <a:rPr lang="en-US" sz="2000" b="1" dirty="0" err="1"/>
              <a:t>thành</a:t>
            </a:r>
            <a:r>
              <a:rPr lang="en-US" sz="2000" b="1" dirty="0"/>
              <a:t>.</a:t>
            </a:r>
            <a:endParaRPr lang="vi-VN" sz="2000" b="1" dirty="0"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471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8"/>
          <p:cNvSpPr txBox="1">
            <a:spLocks noGrp="1"/>
          </p:cNvSpPr>
          <p:nvPr>
            <p:ph type="title" idx="4294967295"/>
          </p:nvPr>
        </p:nvSpPr>
        <p:spPr>
          <a:xfrm>
            <a:off x="566206" y="9722"/>
            <a:ext cx="6777513" cy="1265639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Trân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ơn</a:t>
            </a:r>
            <a:r>
              <a:rPr lang="en-US" dirty="0"/>
              <a:t> </a:t>
            </a:r>
            <a:r>
              <a:rPr lang="en-US" dirty="0" err="1"/>
              <a:t>quý</a:t>
            </a:r>
            <a:r>
              <a:rPr lang="en-US" dirty="0"/>
              <a:t> </a:t>
            </a:r>
            <a:r>
              <a:rPr lang="en-US" dirty="0" err="1"/>
              <a:t>Lãnh</a:t>
            </a:r>
            <a:r>
              <a:rPr lang="en-US" dirty="0"/>
              <a:t> </a:t>
            </a:r>
            <a:r>
              <a:rPr lang="en-US" dirty="0" err="1"/>
              <a:t>đạo</a:t>
            </a:r>
            <a:r>
              <a:rPr lang="en-US" dirty="0"/>
              <a:t>, </a:t>
            </a:r>
            <a:r>
              <a:rPr lang="en-US" dirty="0" err="1"/>
              <a:t>quý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lắng</a:t>
            </a:r>
            <a:r>
              <a:rPr lang="en-US" dirty="0"/>
              <a:t> </a:t>
            </a:r>
            <a:r>
              <a:rPr lang="en-US" dirty="0" err="1"/>
              <a:t>nghe</a:t>
            </a:r>
            <a:r>
              <a:rPr lang="en-US" dirty="0"/>
              <a:t>!</a:t>
            </a:r>
            <a:endParaRPr dirty="0"/>
          </a:p>
        </p:txBody>
      </p:sp>
      <p:sp>
        <p:nvSpPr>
          <p:cNvPr id="376" name="Google Shape;376;p38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377" name="Google Shape;377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550" y="1275361"/>
            <a:ext cx="1842723" cy="1098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0173" y="873088"/>
            <a:ext cx="1217100" cy="138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19307" y="1157509"/>
            <a:ext cx="1099836" cy="1102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3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14461" y="3853744"/>
            <a:ext cx="282577" cy="822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3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17139" y="2651387"/>
            <a:ext cx="1717628" cy="897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3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685307" y="1301161"/>
            <a:ext cx="1520655" cy="91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3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82183" y="2756662"/>
            <a:ext cx="493125" cy="687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3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467996" y="1328175"/>
            <a:ext cx="1310142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3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021875" y="2712336"/>
            <a:ext cx="673199" cy="775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962416" y="2539187"/>
            <a:ext cx="1019495" cy="1122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61520" y="3809418"/>
            <a:ext cx="831110" cy="911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824689" y="3809418"/>
            <a:ext cx="836651" cy="911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8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103930" y="3809418"/>
            <a:ext cx="778473" cy="911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8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2993398" y="3809418"/>
            <a:ext cx="778473" cy="911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8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6131407" y="4046291"/>
            <a:ext cx="681510" cy="437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8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24120" y="2708180"/>
            <a:ext cx="905910" cy="784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liena template">
  <a:themeElements>
    <a:clrScheme name="Custom 347">
      <a:dk1>
        <a:srgbClr val="050060"/>
      </a:dk1>
      <a:lt1>
        <a:srgbClr val="FFFFFF"/>
      </a:lt1>
      <a:dk2>
        <a:srgbClr val="585963"/>
      </a:dk2>
      <a:lt2>
        <a:srgbClr val="F3F3F3"/>
      </a:lt2>
      <a:accent1>
        <a:srgbClr val="0A2F9E"/>
      </a:accent1>
      <a:accent2>
        <a:srgbClr val="3544FF"/>
      </a:accent2>
      <a:accent3>
        <a:srgbClr val="24D6FF"/>
      </a:accent3>
      <a:accent4>
        <a:srgbClr val="00FFFF"/>
      </a:accent4>
      <a:accent5>
        <a:srgbClr val="A458FF"/>
      </a:accent5>
      <a:accent6>
        <a:srgbClr val="D392FF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584</Words>
  <Application>Microsoft Office PowerPoint</Application>
  <PresentationFormat>On-screen Show (16:9)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Lexend Deca</vt:lpstr>
      <vt:lpstr>Arial</vt:lpstr>
      <vt:lpstr>Muli Regular</vt:lpstr>
      <vt:lpstr>Aliena template</vt:lpstr>
      <vt:lpstr>Công tác triển khai thực hiện cập nhật dữ liệu người lao động trên địa bàn thành phố Cần Thơ</vt:lpstr>
      <vt:lpstr>1. Về quán triệt các văn bản chỉ đạo</vt:lpstr>
      <vt:lpstr>2. Công tác tổ chức thực hiện và kết quả đạt được</vt:lpstr>
      <vt:lpstr>3. Một số khó khăn, hạn chế</vt:lpstr>
      <vt:lpstr>4. Một số đề xuất</vt:lpstr>
      <vt:lpstr>Trân trọng cảm ơn quý Lãnh đạo, quý đại biểu đã lắng nghe!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Administrator</dc:creator>
  <cp:lastModifiedBy>Tien Cao</cp:lastModifiedBy>
  <cp:revision>3</cp:revision>
  <dcterms:modified xsi:type="dcterms:W3CDTF">2023-02-21T12:54:10Z</dcterms:modified>
</cp:coreProperties>
</file>