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407" r:id="rId3"/>
    <p:sldId id="385" r:id="rId4"/>
    <p:sldId id="411" r:id="rId5"/>
    <p:sldId id="412" r:id="rId6"/>
    <p:sldId id="404" r:id="rId7"/>
    <p:sldId id="413" r:id="rId8"/>
    <p:sldId id="414" r:id="rId9"/>
    <p:sldId id="415" r:id="rId10"/>
    <p:sldId id="403" r:id="rId11"/>
    <p:sldId id="406" r:id="rId12"/>
    <p:sldId id="416" r:id="rId13"/>
    <p:sldId id="417" r:id="rId14"/>
    <p:sldId id="418" r:id="rId15"/>
    <p:sldId id="419" r:id="rId16"/>
    <p:sldId id="420" r:id="rId17"/>
    <p:sldId id="421" r:id="rId18"/>
    <p:sldId id="423" r:id="rId19"/>
    <p:sldId id="422" r:id="rId20"/>
    <p:sldId id="424" r:id="rId21"/>
    <p:sldId id="425" r:id="rId22"/>
    <p:sldId id="426" r:id="rId23"/>
    <p:sldId id="427" r:id="rId24"/>
    <p:sldId id="428" r:id="rId25"/>
    <p:sldId id="429" r:id="rId26"/>
    <p:sldId id="390" r:id="rId27"/>
    <p:sldId id="272" r:id="rId28"/>
    <p:sldId id="3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D6F"/>
    <a:srgbClr val="5B9BD5"/>
    <a:srgbClr val="F56B5D"/>
    <a:srgbClr val="24A1F9"/>
    <a:srgbClr val="0665DC"/>
    <a:srgbClr val="F35D3C"/>
    <a:srgbClr val="0FA4C7"/>
    <a:srgbClr val="00849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681" autoAdjust="0"/>
  </p:normalViewPr>
  <p:slideViewPr>
    <p:cSldViewPr snapToGrid="0">
      <p:cViewPr varScale="1">
        <p:scale>
          <a:sx n="110" d="100"/>
          <a:sy n="110" d="100"/>
        </p:scale>
        <p:origin x="16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CE1FD-9BD1-45D5-BCFB-16913C3B675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50FC5-7E4B-46BE-9CF8-1DB3A77076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70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78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39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38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5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77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43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821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26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02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53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013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9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85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9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54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2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64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1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63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86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6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50FC5-7E4B-46BE-9CF8-1DB3A77076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3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292933"/>
            <a:ext cx="48015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104033"/>
            <a:ext cx="26718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104033"/>
            <a:ext cx="26718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646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6" y="-12899"/>
            <a:ext cx="5276875" cy="6889433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4" y="-12899"/>
            <a:ext cx="5276875" cy="6889433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806333"/>
            <a:ext cx="3522300" cy="3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4354267"/>
            <a:ext cx="1906200" cy="13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25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930233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0" b="0" i="0" u="none" strike="noStrike" kern="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kumimoji="0" sz="12000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2209800"/>
            <a:ext cx="53241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7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1191333"/>
            <a:ext cx="53241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2006600"/>
            <a:ext cx="53241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8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292933"/>
            <a:ext cx="48015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104033"/>
            <a:ext cx="26718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104033"/>
            <a:ext cx="26718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93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1" y="-13915"/>
            <a:ext cx="8229315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7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B30D-5967-4693-8E6D-1F92AC1AE80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988133"/>
            <a:ext cx="51852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803400"/>
            <a:ext cx="5185200" cy="3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57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aotri1cua@cantho.gov.v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body" idx="4294967295"/>
          </p:nvPr>
        </p:nvSpPr>
        <p:spPr>
          <a:xfrm>
            <a:off x="3491345" y="4210954"/>
            <a:ext cx="4842164" cy="864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vi-VN" sz="1600" i="1">
                <a:solidFill>
                  <a:srgbClr val="FFC000"/>
                </a:solidFill>
              </a:rPr>
              <a:t>Châu Bá Phúc</a:t>
            </a:r>
            <a:endParaRPr sz="1600" i="1" dirty="0">
              <a:solidFill>
                <a:srgbClr val="FFC000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1" name="Google Shape;76;p14"/>
          <p:cNvSpPr txBox="1">
            <a:spLocks/>
          </p:cNvSpPr>
          <p:nvPr/>
        </p:nvSpPr>
        <p:spPr>
          <a:xfrm>
            <a:off x="200470" y="2372400"/>
            <a:ext cx="8725815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kern="0" dirty="0">
                <a:solidFill>
                  <a:srgbClr val="FFC000"/>
                </a:solidFill>
              </a:rPr>
              <a:t>Chuyên đề: </a:t>
            </a:r>
            <a:br>
              <a:rPr lang="vi-VN" sz="3200" kern="0" dirty="0">
                <a:solidFill>
                  <a:srgbClr val="0070C0"/>
                </a:solidFill>
              </a:rPr>
            </a:br>
            <a:r>
              <a:rPr lang="vi-VN" sz="2800" b="1" kern="0" dirty="0">
                <a:solidFill>
                  <a:srgbClr val="0070C0"/>
                </a:solidFill>
              </a:rPr>
              <a:t>GIỚI THIỆU CỔNG DVC THÀNH PHỐ CẦN THƠ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471" y="355666"/>
            <a:ext cx="81715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1900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SỞ THÔNG TIN VÀ TRUYỀN THÔNG </a:t>
            </a:r>
          </a:p>
          <a:p>
            <a:pPr algn="ctr">
              <a:buClr>
                <a:srgbClr val="000000"/>
              </a:buClr>
            </a:pPr>
            <a:r>
              <a:rPr lang="vi-VN" sz="1900" b="1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TRUNG TÂM CÔNG NGHỆ THÔNG TIN VÀ TRUYỀN THÔNG CẦN THƠ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1" y="5206992"/>
            <a:ext cx="79594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1900" i="1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Cần Thơ, ngày 12/9/2022</a:t>
            </a:r>
            <a:endParaRPr lang="vi-VN" sz="1900" b="1" i="1" kern="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7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7A6E1F-23C2-AA5F-119C-8F3520B9E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3686"/>
            <a:ext cx="9144000" cy="28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6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AA418-1B6F-46E3-ACA4-41D09EA0C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4980"/>
            <a:ext cx="9144000" cy="148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304D4-4578-E561-92E5-436EBA64D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7450"/>
            <a:ext cx="9144000" cy="31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7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1A179-B823-7E67-CDB3-386BDC82C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5545"/>
            <a:ext cx="9144000" cy="41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3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A9402-3287-7BB9-5481-161A46DB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4528"/>
            <a:ext cx="9144000" cy="42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B4CAB-AA68-AF1D-809A-75F81E03D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5994"/>
            <a:ext cx="9144000" cy="30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0C1D5-B4AE-3F24-9FFB-2C380ADFA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9" y="1338524"/>
            <a:ext cx="8552381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2318F-69FD-3D93-2423-AAF5DD3E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3454"/>
            <a:ext cx="9144000" cy="42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9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THANH TOÁN PHÍ TRỰC TUYÊN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E4390-43F3-72E9-0CD5-D5C0AB96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3" y="1692913"/>
            <a:ext cx="8933333" cy="3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9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THANH TOÁN PHÍ TRỰC TUYÊN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44C4E-4E53-EEFF-430D-5956700B4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83610"/>
            <a:ext cx="9144000" cy="249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tảng chuyển đổi số của Thành phố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đăng ký tài khoản DVC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baseline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nộp hồ sơ trực </a:t>
            </a:r>
            <a:r>
              <a:rPr lang="en-US" sz="280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 dvc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 sử dụng biểu mẫu điện tử (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Eform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thanh toán trực tuyến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 baseline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CA" sz="2800" b="1" i="0" u="none" strike="noStrike" kern="1200" cap="none" spc="0" normalizeH="0" baseline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2800" b="1" i="0" u="none" strike="noStrike" kern="1200" cap="none" spc="0" normalizeH="0" baseline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ỘI DUNG TẬP HUẤN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THANH TOÁN PHÍ TRỰC TUYÊN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2DF58-D74F-712E-76D4-C64BB442F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6547"/>
            <a:ext cx="9144000" cy="30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7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THANH TOÁN PHÍ TRỰC TUYÊN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70B5-CDF9-00D8-0FA1-72B011635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1703"/>
            <a:ext cx="9144000" cy="35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THANH TOÁN PHÍ TRỰC TUYÊN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198A5-F996-EF73-D021-BC9F367B0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6022"/>
            <a:ext cx="9144000" cy="26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THANH TOÁN PHÍ TRỰC TUYÊN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93A18-31DB-B103-1970-FE1ADC2F9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0411"/>
            <a:ext cx="9144000" cy="52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baseline="0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THANH TOÁN PHÍ TRỰC TUYÊN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2173E-9FCD-6097-AA40-EAE55E09B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5369"/>
            <a:ext cx="9144000" cy="31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6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637" y="313511"/>
            <a:ext cx="6061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35D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 TIN LIÊN HỆ HỖ TRỢ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1053737"/>
            <a:ext cx="87521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35D3C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Trung tâm Công nghệ thông tin và Truyền thông – Sở TTTT TP Cần Thơ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35D3C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0292.3762.333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35D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baotri1cua@cantho.gov.vn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41FFE-D400-9F9A-0DDE-CCFB9EF85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957945"/>
            <a:ext cx="8894806" cy="4511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/>
          <p:nvPr>
            <p:custDataLst>
              <p:tags r:id="rId1"/>
            </p:custDataLst>
          </p:nvPr>
        </p:nvSpPr>
        <p:spPr>
          <a:xfrm>
            <a:off x="1630680" y="1551432"/>
            <a:ext cx="5867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err="1">
                <a:solidFill>
                  <a:srgbClr val="F35D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b="1" dirty="0">
                <a:solidFill>
                  <a:srgbClr val="F35D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35D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b="1" dirty="0">
                <a:solidFill>
                  <a:srgbClr val="F35D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35D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b="1" dirty="0">
                <a:solidFill>
                  <a:srgbClr val="F35D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35D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b="1" i="1" dirty="0">
                <a:solidFill>
                  <a:srgbClr val="F35D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solidFill>
                <a:srgbClr val="F35D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 txBox="1"/>
          <p:nvPr>
            <p:custDataLst>
              <p:tags r:id="rId2"/>
            </p:custDataLst>
          </p:nvPr>
        </p:nvSpPr>
        <p:spPr bwMode="gray">
          <a:xfrm>
            <a:off x="1885188" y="2465832"/>
            <a:ext cx="53583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 chúc quý vị sức khỏe và thành đạt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28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vi-VN" sz="28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DVC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1" y="1219201"/>
            <a:ext cx="8571428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4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TTĐT Thành phố: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cantho.gov.vn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 CĐS Thành phố: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chuyendoiso.cantho.gov.vn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baseline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xã hội </a:t>
            </a:r>
            <a:r>
              <a:rPr lang="en-US" sz="2800" baseline="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Fanpage</a:t>
            </a:r>
            <a:r>
              <a:rPr lang="en-US" sz="2800" baseline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CĐS: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fb.com/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CDSCantho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Cần Thơ”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noProof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sz="2800" noProof="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Cantho</a:t>
            </a:r>
            <a:r>
              <a:rPr lang="en-US" sz="2800" noProof="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Smart City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 baseline="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820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THIỆU CÁC NỀN TẢNG CĐS THÀNH PHỐ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0" y="132087"/>
            <a:ext cx="7339429" cy="40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vi-VN" sz="2400" dirty="0">
                <a:solidFill>
                  <a:srgbClr val="CDDC39"/>
                </a:solidFill>
              </a:rPr>
              <a:t>NỀN TẢNG CĐS TẬP TRUNG TUYÊN TRUYỀN</a:t>
            </a:r>
            <a:endParaRPr sz="2400" dirty="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84463" y="1869761"/>
            <a:ext cx="8158764" cy="401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endParaRPr lang="vi-VN" sz="2000"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8" name="Google Shape;90;p15"/>
          <p:cNvSpPr txBox="1"/>
          <p:nvPr/>
        </p:nvSpPr>
        <p:spPr>
          <a:xfrm>
            <a:off x="287481" y="655839"/>
            <a:ext cx="8649724" cy="495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874" y="982167"/>
            <a:ext cx="2312331" cy="4228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36" y="4935609"/>
            <a:ext cx="2312331" cy="811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34" y="998543"/>
            <a:ext cx="3244966" cy="5069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714" y="541587"/>
            <a:ext cx="2715741" cy="5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4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685" y="435050"/>
            <a:ext cx="76827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 baseline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 truy cập: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dichvucong.cantho.gov.vn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ĐĂNG KÝ TÀI KHOẢN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85" y="1694915"/>
            <a:ext cx="8009982" cy="43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6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 baseline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ĐĂNG KÝ TÀI KHOẢN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A0F3E-1E22-5351-7121-ED2AC5D07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314" y="818606"/>
            <a:ext cx="5511371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 baseline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ĐĂNG KÝ TÀI KHOẢN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1B614-D771-774D-E2EB-FE2BFD58A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24" y="862149"/>
            <a:ext cx="6180952" cy="54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8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 baseline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CA" sz="2800" b="1" noProof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ĐĂNG KÝ TÀI KHOẢN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C1CBA-6580-5F04-C5AA-9D2611D1C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87" y="1105989"/>
            <a:ext cx="7950425" cy="54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95" y="1000416"/>
            <a:ext cx="8618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 vào cổng DVC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thủ tục cần nộp, chọn cơ quan nhận hồ sơ và bấm nộp hồ sơ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Upload thành phần hồ sơ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Bâm nút nộp hồ sơ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80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toán phí trực truyến (nếu có)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6125" y="0"/>
            <a:ext cx="699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CA" sz="2800" b="1" i="0" u="none" strike="noStrike" kern="1200" cap="none" spc="0" normalizeH="0" baseline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NỘP HỒ SƠ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42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F5AE797-B1C1-4FE9-8C9A-492D2F81D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F5AE797-B1C1-4FE9-8C9A-492D2F81D0B8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396</Words>
  <Application>Microsoft Office PowerPoint</Application>
  <PresentationFormat>On-screen Show (4:3)</PresentationFormat>
  <Paragraphs>109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Karla</vt:lpstr>
      <vt:lpstr>Montserrat</vt:lpstr>
      <vt:lpstr>Times New Roman</vt:lpstr>
      <vt:lpstr>Wingdings</vt:lpstr>
      <vt:lpstr>Office Theme</vt:lpstr>
      <vt:lpstr>Arviragus template</vt:lpstr>
      <vt:lpstr>PowerPoint Presentation</vt:lpstr>
      <vt:lpstr>PowerPoint Presentation</vt:lpstr>
      <vt:lpstr>PowerPoint Presentation</vt:lpstr>
      <vt:lpstr>NỀN TẢNG CĐS TẬP TRUNG TUYÊN TRUYỀN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 Pham</dc:creator>
  <cp:lastModifiedBy>Phuc Chau</cp:lastModifiedBy>
  <cp:revision>762</cp:revision>
  <dcterms:created xsi:type="dcterms:W3CDTF">2022-06-07T01:39:41Z</dcterms:created>
  <dcterms:modified xsi:type="dcterms:W3CDTF">2022-09-12T03:55:26Z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1033-11.1.0.10920</vt:lpwstr>
  </property>
</Properties>
</file>